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Default Extension="jpeg@f_auto"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tags/tag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 id="2147483677" r:id="rId3"/>
    <p:sldMasterId id="2147483691" r:id="rId4"/>
  </p:sldMasterIdLst>
  <p:notesMasterIdLst>
    <p:notesMasterId r:id="rId56"/>
  </p:notesMasterIdLst>
  <p:handoutMasterIdLst>
    <p:handoutMasterId r:id="rId57"/>
  </p:handoutMasterIdLst>
  <p:sldIdLst>
    <p:sldId id="359" r:id="rId5"/>
    <p:sldId id="478" r:id="rId6"/>
    <p:sldId id="481" r:id="rId7"/>
    <p:sldId id="517" r:id="rId8"/>
    <p:sldId id="487" r:id="rId9"/>
    <p:sldId id="518" r:id="rId10"/>
    <p:sldId id="520" r:id="rId11"/>
    <p:sldId id="504" r:id="rId12"/>
    <p:sldId id="488" r:id="rId13"/>
    <p:sldId id="489" r:id="rId14"/>
    <p:sldId id="519" r:id="rId15"/>
    <p:sldId id="486" r:id="rId16"/>
    <p:sldId id="521" r:id="rId17"/>
    <p:sldId id="510" r:id="rId18"/>
    <p:sldId id="479" r:id="rId19"/>
    <p:sldId id="483" r:id="rId20"/>
    <p:sldId id="492" r:id="rId21"/>
    <p:sldId id="522" r:id="rId22"/>
    <p:sldId id="523" r:id="rId23"/>
    <p:sldId id="482" r:id="rId24"/>
    <p:sldId id="512" r:id="rId25"/>
    <p:sldId id="515" r:id="rId26"/>
    <p:sldId id="511" r:id="rId27"/>
    <p:sldId id="514" r:id="rId28"/>
    <p:sldId id="525" r:id="rId29"/>
    <p:sldId id="524" r:id="rId30"/>
    <p:sldId id="526" r:id="rId31"/>
    <p:sldId id="507" r:id="rId32"/>
    <p:sldId id="485" r:id="rId33"/>
    <p:sldId id="527" r:id="rId34"/>
    <p:sldId id="528" r:id="rId35"/>
    <p:sldId id="499" r:id="rId36"/>
    <p:sldId id="529" r:id="rId37"/>
    <p:sldId id="530" r:id="rId38"/>
    <p:sldId id="531" r:id="rId39"/>
    <p:sldId id="532" r:id="rId40"/>
    <p:sldId id="536" r:id="rId41"/>
    <p:sldId id="546" r:id="rId42"/>
    <p:sldId id="535" r:id="rId43"/>
    <p:sldId id="537" r:id="rId44"/>
    <p:sldId id="533" r:id="rId45"/>
    <p:sldId id="534" r:id="rId46"/>
    <p:sldId id="538" r:id="rId47"/>
    <p:sldId id="539" r:id="rId48"/>
    <p:sldId id="540" r:id="rId49"/>
    <p:sldId id="541" r:id="rId50"/>
    <p:sldId id="542" r:id="rId51"/>
    <p:sldId id="543" r:id="rId52"/>
    <p:sldId id="544" r:id="rId53"/>
    <p:sldId id="545" r:id="rId54"/>
    <p:sldId id="500" r:id="rId55"/>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yi"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0B2A"/>
    <a:srgbClr val="D80E34"/>
    <a:srgbClr val="F1234A"/>
    <a:srgbClr val="E23138"/>
    <a:srgbClr val="B41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5" autoAdjust="0"/>
    <p:restoredTop sz="94526" autoAdjust="0"/>
  </p:normalViewPr>
  <p:slideViewPr>
    <p:cSldViewPr snapToGrid="0" snapToObjects="1">
      <p:cViewPr varScale="1">
        <p:scale>
          <a:sx n="74" d="100"/>
          <a:sy n="74" d="100"/>
        </p:scale>
        <p:origin x="96" y="50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56" d="100"/>
          <a:sy n="56" d="100"/>
        </p:scale>
        <p:origin x="2867"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image" Target="../media/image13.jpeg@f_auto"/><Relationship Id="rId1" Type="http://schemas.openxmlformats.org/officeDocument/2006/relationships/image" Target="../media/image12.png"/><Relationship Id="rId4" Type="http://schemas.openxmlformats.org/officeDocument/2006/relationships/image" Target="../media/image15.webp"/></Relationships>
</file>

<file path=ppt/diagrams/_rels/data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diagrams/_rels/data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g"/><Relationship Id="rId5" Type="http://schemas.openxmlformats.org/officeDocument/2006/relationships/image" Target="../media/image20.jpeg"/><Relationship Id="rId4"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image" Target="../media/image13.jpeg@f_auto"/><Relationship Id="rId1" Type="http://schemas.openxmlformats.org/officeDocument/2006/relationships/image" Target="../media/image12.png"/><Relationship Id="rId4" Type="http://schemas.openxmlformats.org/officeDocument/2006/relationships/image" Target="../media/image15.webp"/></Relationships>
</file>

<file path=ppt/diagrams/_rels/drawing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g"/><Relationship Id="rId5" Type="http://schemas.openxmlformats.org/officeDocument/2006/relationships/image" Target="../media/image20.jpe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9EC8CC-1EE4-416D-A50A-7E937A1D0916}"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zh-CN" altLang="en-US"/>
        </a:p>
      </dgm:t>
    </dgm:pt>
    <dgm:pt modelId="{5AB186D7-F11D-4536-A7CA-116D72893C12}">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“生产力中也包括科学”</a:t>
          </a:r>
          <a:endParaRPr lang="zh-CN" altLang="en-US" sz="2000" b="1" dirty="0">
            <a:latin typeface="华文中宋" panose="02010600040101010101" pitchFamily="2" charset="-122"/>
            <a:ea typeface="华文中宋" panose="02010600040101010101" pitchFamily="2" charset="-122"/>
          </a:endParaRPr>
        </a:p>
      </dgm:t>
    </dgm:pt>
    <dgm:pt modelId="{6887D5B3-C7D5-4354-B56A-1C63D70E6F28}" type="parTrans" cxnId="{51CE9663-C193-4017-8F54-016CAA5706B7}">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020EF224-0C58-4E59-89EA-0D22B423CB91}" type="sibTrans" cxnId="{51CE9663-C193-4017-8F54-016CAA5706B7}">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BD619A11-B2AB-48B8-B3C7-10C391E763F7}">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“把科学首先看成是历史的有力的杠杆</a:t>
          </a:r>
          <a:r>
            <a:rPr lang="en-US" altLang="en-US" sz="2000" b="1" dirty="0" smtClean="0">
              <a:latin typeface="华文中宋" panose="02010600040101010101" pitchFamily="2" charset="-122"/>
              <a:ea typeface="华文中宋" panose="02010600040101010101" pitchFamily="2" charset="-122"/>
            </a:rPr>
            <a:t>,</a:t>
          </a:r>
          <a:r>
            <a:rPr lang="zh-CN" altLang="en-US" sz="2000" b="1" dirty="0" smtClean="0">
              <a:latin typeface="华文中宋" panose="02010600040101010101" pitchFamily="2" charset="-122"/>
              <a:ea typeface="华文中宋" panose="02010600040101010101" pitchFamily="2" charset="-122"/>
            </a:rPr>
            <a:t>看成是最高意义上的革命力量”</a:t>
          </a:r>
          <a:endParaRPr lang="zh-CN" altLang="en-US" sz="2000" b="1" dirty="0">
            <a:latin typeface="华文中宋" panose="02010600040101010101" pitchFamily="2" charset="-122"/>
            <a:ea typeface="华文中宋" panose="02010600040101010101" pitchFamily="2" charset="-122"/>
          </a:endParaRPr>
        </a:p>
      </dgm:t>
    </dgm:pt>
    <dgm:pt modelId="{F39A4A3C-3DAE-4328-8619-19DF86DB40FF}" type="parTrans" cxnId="{DB235698-F4BD-408A-BE6B-5EC45AF55B37}">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461C8B14-39D2-46C5-A318-4CE4F7481837}" type="sibTrans" cxnId="{DB235698-F4BD-408A-BE6B-5EC45AF55B37}">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2B32BF69-CDBE-42C8-B891-792FF03487FD}">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共产主义就是苏维埃政权加全国电气化</a:t>
          </a:r>
          <a:endParaRPr lang="zh-CN" altLang="en-US" sz="2000" b="1" dirty="0">
            <a:latin typeface="华文中宋" panose="02010600040101010101" pitchFamily="2" charset="-122"/>
            <a:ea typeface="华文中宋" panose="02010600040101010101" pitchFamily="2" charset="-122"/>
          </a:endParaRPr>
        </a:p>
      </dgm:t>
    </dgm:pt>
    <dgm:pt modelId="{C1CB4D6F-6AE4-49CB-AB04-323AFC356274}" type="parTrans" cxnId="{1DD69B74-2440-4E89-B1C9-D85F3F553266}">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FC6D2116-5851-426C-9CDF-637455E4A11B}" type="sibTrans" cxnId="{1DD69B74-2440-4E89-B1C9-D85F3F553266}">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07F22A0F-20D7-4EAE-8D9F-13EC71C9F8E7}">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a:t>
          </a:r>
          <a:r>
            <a:rPr lang="zh-CN" altLang="en-US" sz="2000" b="1" dirty="0" smtClean="0">
              <a:solidFill>
                <a:srgbClr val="C00000"/>
              </a:solidFill>
              <a:latin typeface="华文中宋" panose="02010600040101010101" pitchFamily="2" charset="-122"/>
              <a:ea typeface="华文中宋" panose="02010600040101010101" pitchFamily="2" charset="-122"/>
            </a:rPr>
            <a:t>科技技术这一仗，一定要打，而且必须要打好</a:t>
          </a:r>
          <a:r>
            <a:rPr lang="en-US" altLang="zh-CN" sz="2000" b="1" dirty="0" smtClean="0">
              <a:latin typeface="华文中宋" panose="02010600040101010101" pitchFamily="2" charset="-122"/>
              <a:ea typeface="华文中宋" panose="02010600040101010101" pitchFamily="2" charset="-122"/>
            </a:rPr>
            <a:t>……</a:t>
          </a:r>
          <a:r>
            <a:rPr lang="zh-CN" altLang="en-US" sz="2000" b="1" dirty="0" smtClean="0">
              <a:latin typeface="华文中宋" panose="02010600040101010101" pitchFamily="2" charset="-122"/>
              <a:ea typeface="华文中宋" panose="02010600040101010101" pitchFamily="2" charset="-122"/>
            </a:rPr>
            <a:t>不搞科学技术，生产力无法提高。” （文集第八卷，</a:t>
          </a:r>
          <a:r>
            <a:rPr lang="en-US" altLang="en-US" sz="2000" b="1" dirty="0" smtClean="0">
              <a:latin typeface="华文中宋" panose="02010600040101010101" pitchFamily="2" charset="-122"/>
              <a:ea typeface="华文中宋" panose="02010600040101010101" pitchFamily="2" charset="-122"/>
            </a:rPr>
            <a:t>1999</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348</a:t>
          </a:r>
          <a:r>
            <a:rPr lang="zh-CN" altLang="en-US" sz="2000" b="1" dirty="0" smtClean="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dgm:t>
    </dgm:pt>
    <dgm:pt modelId="{0DA29453-C505-4A29-86BB-9188369DFDB6}" type="parTrans" cxnId="{9EC9E8EC-60E5-43E7-BC73-8F711521325E}">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8C4A2ACE-ABA7-43A8-9997-8302E2E7302C}" type="sibTrans" cxnId="{9EC9E8EC-60E5-43E7-BC73-8F711521325E}">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33C21416-0CDF-4CA1-B434-CEA3C3617FA5}">
      <dgm:prSet phldrT="[文本]" custT="1"/>
      <dgm:spPr/>
      <dgm:t>
        <a:bodyPr/>
        <a:lstStyle/>
        <a:p>
          <a:r>
            <a:rPr lang="en-US" altLang="zh-CN" sz="2000" b="1" dirty="0" smtClean="0">
              <a:latin typeface="华文中宋" panose="02010600040101010101" pitchFamily="2" charset="-122"/>
              <a:ea typeface="华文中宋" panose="02010600040101010101" pitchFamily="2" charset="-122"/>
            </a:rPr>
            <a:t>1977</a:t>
          </a:r>
          <a:r>
            <a:rPr lang="zh-CN" altLang="en-US" sz="2000" b="1" dirty="0" smtClean="0">
              <a:latin typeface="华文中宋" panose="02010600040101010101" pitchFamily="2" charset="-122"/>
              <a:ea typeface="华文中宋" panose="02010600040101010101" pitchFamily="2" charset="-122"/>
            </a:rPr>
            <a:t>，“</a:t>
          </a:r>
          <a:r>
            <a:rPr lang="zh-CN" altLang="en-US" sz="2000" b="1" dirty="0" smtClean="0">
              <a:solidFill>
                <a:srgbClr val="C00000"/>
              </a:solidFill>
              <a:latin typeface="华文中宋" panose="02010600040101010101" pitchFamily="2" charset="-122"/>
              <a:ea typeface="华文中宋" panose="02010600040101010101" pitchFamily="2" charset="-122"/>
            </a:rPr>
            <a:t>我们要实现现代化，关键是科学技术要上去</a:t>
          </a:r>
          <a:r>
            <a:rPr lang="zh-CN" altLang="en-US" sz="2000" b="1" dirty="0" smtClean="0">
              <a:latin typeface="华文中宋" panose="02010600040101010101" pitchFamily="2" charset="-122"/>
              <a:ea typeface="华文中宋" panose="02010600040101010101" pitchFamily="2" charset="-122"/>
            </a:rPr>
            <a:t>。</a:t>
          </a:r>
          <a:r>
            <a:rPr lang="zh-CN" altLang="en-US" sz="2000" b="1" dirty="0" smtClean="0">
              <a:solidFill>
                <a:srgbClr val="C00000"/>
              </a:solidFill>
              <a:latin typeface="华文中宋" panose="02010600040101010101" pitchFamily="2" charset="-122"/>
              <a:ea typeface="华文中宋" panose="02010600040101010101" pitchFamily="2" charset="-122"/>
            </a:rPr>
            <a:t>发展科学技术，不转教育不行</a:t>
          </a:r>
          <a:r>
            <a:rPr lang="zh-CN" altLang="en-US" sz="2000" b="1" dirty="0" smtClean="0">
              <a:latin typeface="华文中宋" panose="02010600040101010101" pitchFamily="2" charset="-122"/>
              <a:ea typeface="华文中宋" panose="02010600040101010101" pitchFamily="2" charset="-122"/>
            </a:rPr>
            <a:t>。靠空讲不能实现现代化，必须有知识，有人才。”</a:t>
          </a:r>
          <a:endParaRPr lang="en-US" altLang="zh-CN" sz="2000" b="1" dirty="0" smtClean="0">
            <a:latin typeface="华文中宋" panose="02010600040101010101" pitchFamily="2" charset="-122"/>
            <a:ea typeface="华文中宋" panose="02010600040101010101" pitchFamily="2" charset="-122"/>
          </a:endParaRPr>
        </a:p>
        <a:p>
          <a:r>
            <a:rPr lang="en-US" altLang="zh-CN" sz="2000" b="1" dirty="0" smtClean="0">
              <a:latin typeface="华文中宋" panose="02010600040101010101" pitchFamily="2" charset="-122"/>
              <a:ea typeface="华文中宋" panose="02010600040101010101" pitchFamily="2" charset="-122"/>
            </a:rPr>
            <a:t>1988</a:t>
          </a:r>
          <a:r>
            <a:rPr lang="zh-CN" altLang="en-US" sz="2000" b="1" dirty="0" smtClean="0">
              <a:latin typeface="华文中宋" panose="02010600040101010101" pitchFamily="2" charset="-122"/>
              <a:ea typeface="华文中宋" panose="02010600040101010101" pitchFamily="2" charset="-122"/>
            </a:rPr>
            <a:t>，“马克思说过，科学技术是生产力，事实证明这话讲得很对。</a:t>
          </a:r>
          <a:r>
            <a:rPr lang="zh-CN" altLang="en-US" sz="2000" b="1" dirty="0" smtClean="0">
              <a:solidFill>
                <a:srgbClr val="C00000"/>
              </a:solidFill>
              <a:latin typeface="华文中宋" panose="02010600040101010101" pitchFamily="2" charset="-122"/>
              <a:ea typeface="华文中宋" panose="02010600040101010101" pitchFamily="2" charset="-122"/>
            </a:rPr>
            <a:t>依我看，科学技术是第一生产力</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3</a:t>
          </a:r>
          <a:r>
            <a:rPr lang="zh-CN" altLang="en-US" sz="2000" b="1" dirty="0" smtClean="0">
              <a:latin typeface="华文中宋" panose="02010600040101010101" pitchFamily="2" charset="-122"/>
              <a:ea typeface="华文中宋" panose="02010600040101010101" pitchFamily="2" charset="-122"/>
            </a:rPr>
            <a:t>卷，</a:t>
          </a:r>
          <a:r>
            <a:rPr lang="en-US" altLang="en-US" sz="2000" b="1" dirty="0" smtClean="0">
              <a:latin typeface="华文中宋" panose="02010600040101010101" pitchFamily="2" charset="-122"/>
              <a:ea typeface="华文中宋" panose="02010600040101010101" pitchFamily="2" charset="-122"/>
            </a:rPr>
            <a:t>1993</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274</a:t>
          </a:r>
          <a:r>
            <a:rPr lang="zh-CN" altLang="en-US" sz="2000" b="1" dirty="0" smtClean="0">
              <a:latin typeface="华文中宋" panose="02010600040101010101" pitchFamily="2" charset="-122"/>
              <a:ea typeface="华文中宋" panose="02010600040101010101" pitchFamily="2" charset="-122"/>
            </a:rPr>
            <a:t>）</a:t>
          </a:r>
          <a:endParaRPr lang="en-US" altLang="zh-CN" sz="2000" b="1" dirty="0" smtClean="0">
            <a:latin typeface="华文中宋" panose="02010600040101010101" pitchFamily="2" charset="-122"/>
            <a:ea typeface="华文中宋" panose="02010600040101010101" pitchFamily="2" charset="-122"/>
          </a:endParaRPr>
        </a:p>
        <a:p>
          <a:r>
            <a:rPr lang="zh-CN" altLang="zh-CN" sz="2000" b="1" dirty="0" smtClean="0">
              <a:latin typeface="华文中宋" panose="02010600040101010101" pitchFamily="2" charset="-122"/>
              <a:ea typeface="华文中宋" panose="02010600040101010101" pitchFamily="2" charset="-122"/>
            </a:rPr>
            <a:t>“</a:t>
          </a:r>
          <a:r>
            <a:rPr lang="zh-CN" altLang="zh-CN" sz="2000" b="1" dirty="0" smtClean="0">
              <a:solidFill>
                <a:srgbClr val="C00000"/>
              </a:solidFill>
              <a:latin typeface="华文中宋" panose="02010600040101010101" pitchFamily="2" charset="-122"/>
              <a:ea typeface="华文中宋" panose="02010600040101010101" pitchFamily="2" charset="-122"/>
            </a:rPr>
            <a:t>四个现代化，关键是科学技术现代化</a:t>
          </a:r>
          <a:r>
            <a:rPr lang="zh-CN" altLang="zh-CN" sz="2000" b="1" dirty="0" smtClean="0">
              <a:latin typeface="华文中宋" panose="02010600040101010101" pitchFamily="2" charset="-122"/>
              <a:ea typeface="华文中宋" panose="02010600040101010101" pitchFamily="2" charset="-122"/>
            </a:rPr>
            <a:t>。</a:t>
          </a:r>
          <a:r>
            <a:rPr lang="zh-CN" altLang="zh-CN" sz="2000" b="1" dirty="0" smtClean="0">
              <a:solidFill>
                <a:srgbClr val="C00000"/>
              </a:solidFill>
              <a:latin typeface="华文中宋" panose="02010600040101010101" pitchFamily="2" charset="-122"/>
              <a:ea typeface="华文中宋" panose="02010600040101010101" pitchFamily="2" charset="-122"/>
            </a:rPr>
            <a:t>没有现代科学技术，就不可能建设现代农业、现代工业、现代国防。</a:t>
          </a:r>
          <a:r>
            <a:rPr lang="zh-CN" altLang="zh-CN" sz="2000" b="1" dirty="0" smtClean="0">
              <a:latin typeface="华文中宋" panose="02010600040101010101" pitchFamily="2" charset="-122"/>
              <a:ea typeface="华文中宋" panose="02010600040101010101" pitchFamily="2" charset="-122"/>
            </a:rPr>
            <a:t>没有科学技术的高速度发展，也就不可能有国民经济的高速度发展”（</a:t>
          </a:r>
          <a:r>
            <a:rPr lang="en-US" altLang="zh-CN" sz="2000" b="1" dirty="0" smtClean="0">
              <a:latin typeface="华文中宋" panose="02010600040101010101" pitchFamily="2" charset="-122"/>
              <a:ea typeface="华文中宋" panose="02010600040101010101" pitchFamily="2" charset="-122"/>
            </a:rPr>
            <a:t>2</a:t>
          </a:r>
          <a:r>
            <a:rPr lang="zh-CN" altLang="zh-CN" sz="2000" b="1" dirty="0" smtClean="0">
              <a:latin typeface="华文中宋" panose="02010600040101010101" pitchFamily="2" charset="-122"/>
              <a:ea typeface="华文中宋" panose="02010600040101010101" pitchFamily="2" charset="-122"/>
            </a:rPr>
            <a:t>卷，</a:t>
          </a:r>
          <a:r>
            <a:rPr lang="en-US" altLang="zh-CN" sz="2000" b="1" dirty="0" smtClean="0">
              <a:latin typeface="华文中宋" panose="02010600040101010101" pitchFamily="2" charset="-122"/>
              <a:ea typeface="华文中宋" panose="02010600040101010101" pitchFamily="2" charset="-122"/>
            </a:rPr>
            <a:t>1994</a:t>
          </a:r>
          <a:r>
            <a:rPr lang="zh-CN" altLang="zh-CN" sz="2000" b="1" dirty="0" smtClean="0">
              <a:latin typeface="华文中宋" panose="02010600040101010101" pitchFamily="2" charset="-122"/>
              <a:ea typeface="华文中宋" panose="02010600040101010101" pitchFamily="2" charset="-122"/>
            </a:rPr>
            <a:t>：</a:t>
          </a:r>
          <a:r>
            <a:rPr lang="en-US" altLang="zh-CN" sz="2000" b="1" dirty="0" smtClean="0">
              <a:latin typeface="华文中宋" panose="02010600040101010101" pitchFamily="2" charset="-122"/>
              <a:ea typeface="华文中宋" panose="02010600040101010101" pitchFamily="2" charset="-122"/>
            </a:rPr>
            <a:t>86</a:t>
          </a:r>
          <a:r>
            <a:rPr lang="zh-CN" altLang="zh-CN" sz="2000" b="1" dirty="0" smtClean="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dgm:t>
    </dgm:pt>
    <dgm:pt modelId="{A2D10099-CE8F-4C25-90C9-1B022CB6882F}" type="parTrans" cxnId="{ECB87E2D-2683-4A08-9505-C77A3567E7A9}">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E6600B0B-C634-4EFE-86DA-9B613B5C199E}" type="sibTrans" cxnId="{ECB87E2D-2683-4A08-9505-C77A3567E7A9}">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51F4EF41-EC65-4C22-834A-78B9EC54A4D0}" type="pres">
      <dgm:prSet presAssocID="{D09EC8CC-1EE4-416D-A50A-7E937A1D0916}" presName="linear" presStyleCnt="0">
        <dgm:presLayoutVars>
          <dgm:dir/>
          <dgm:resizeHandles val="exact"/>
        </dgm:presLayoutVars>
      </dgm:prSet>
      <dgm:spPr/>
      <dgm:t>
        <a:bodyPr/>
        <a:lstStyle/>
        <a:p>
          <a:endParaRPr lang="zh-CN" altLang="en-US"/>
        </a:p>
      </dgm:t>
    </dgm:pt>
    <dgm:pt modelId="{EAE2ABD7-469E-4D07-85BA-80D917FB0443}" type="pres">
      <dgm:prSet presAssocID="{5AB186D7-F11D-4536-A7CA-116D72893C12}" presName="comp" presStyleCnt="0"/>
      <dgm:spPr/>
    </dgm:pt>
    <dgm:pt modelId="{909B7E73-4024-422A-8F2D-C444ADD47AD7}" type="pres">
      <dgm:prSet presAssocID="{5AB186D7-F11D-4536-A7CA-116D72893C12}" presName="box" presStyleLbl="node1" presStyleIdx="0" presStyleCnt="4" custScaleY="80896"/>
      <dgm:spPr/>
      <dgm:t>
        <a:bodyPr/>
        <a:lstStyle/>
        <a:p>
          <a:endParaRPr lang="zh-CN" altLang="en-US"/>
        </a:p>
      </dgm:t>
    </dgm:pt>
    <dgm:pt modelId="{44F67957-8E96-43F4-9136-BEE62A959364}" type="pres">
      <dgm:prSet presAssocID="{5AB186D7-F11D-4536-A7CA-116D72893C12}"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FFD0620D-AB11-4219-A96B-108DCA5B23F5}" type="pres">
      <dgm:prSet presAssocID="{5AB186D7-F11D-4536-A7CA-116D72893C12}" presName="text" presStyleLbl="node1" presStyleIdx="0" presStyleCnt="4">
        <dgm:presLayoutVars>
          <dgm:bulletEnabled val="1"/>
        </dgm:presLayoutVars>
      </dgm:prSet>
      <dgm:spPr/>
      <dgm:t>
        <a:bodyPr/>
        <a:lstStyle/>
        <a:p>
          <a:endParaRPr lang="zh-CN" altLang="en-US"/>
        </a:p>
      </dgm:t>
    </dgm:pt>
    <dgm:pt modelId="{5BF3572E-3C36-4A01-B118-EB23141B68A9}" type="pres">
      <dgm:prSet presAssocID="{020EF224-0C58-4E59-89EA-0D22B423CB91}" presName="spacer" presStyleCnt="0"/>
      <dgm:spPr/>
    </dgm:pt>
    <dgm:pt modelId="{96F1E03A-7952-413B-957D-CB083E9FCBCC}" type="pres">
      <dgm:prSet presAssocID="{2B32BF69-CDBE-42C8-B891-792FF03487FD}" presName="comp" presStyleCnt="0"/>
      <dgm:spPr/>
    </dgm:pt>
    <dgm:pt modelId="{82D891D0-9634-4FD8-A9A3-72341134248B}" type="pres">
      <dgm:prSet presAssocID="{2B32BF69-CDBE-42C8-B891-792FF03487FD}" presName="box" presStyleLbl="node1" presStyleIdx="1" presStyleCnt="4" custScaleY="43472" custLinFactNeighborY="-8710"/>
      <dgm:spPr/>
      <dgm:t>
        <a:bodyPr/>
        <a:lstStyle/>
        <a:p>
          <a:endParaRPr lang="zh-CN" altLang="en-US"/>
        </a:p>
      </dgm:t>
    </dgm:pt>
    <dgm:pt modelId="{A2251CDE-1C07-4BE6-B245-275DF1239ECD}" type="pres">
      <dgm:prSet presAssocID="{2B32BF69-CDBE-42C8-B891-792FF03487FD}" presName="img" presStyleLbl="fgImgPlace1" presStyleIdx="1" presStyleCnt="4" custScaleY="73211" custLinFactNeighborY="-933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387F2A1C-F8B6-4FEE-AAE2-37B71A0FE125}" type="pres">
      <dgm:prSet presAssocID="{2B32BF69-CDBE-42C8-B891-792FF03487FD}" presName="text" presStyleLbl="node1" presStyleIdx="1" presStyleCnt="4">
        <dgm:presLayoutVars>
          <dgm:bulletEnabled val="1"/>
        </dgm:presLayoutVars>
      </dgm:prSet>
      <dgm:spPr/>
      <dgm:t>
        <a:bodyPr/>
        <a:lstStyle/>
        <a:p>
          <a:endParaRPr lang="zh-CN" altLang="en-US"/>
        </a:p>
      </dgm:t>
    </dgm:pt>
    <dgm:pt modelId="{27E82B02-6801-4768-B373-AF70B9F8BE39}" type="pres">
      <dgm:prSet presAssocID="{FC6D2116-5851-426C-9CDF-637455E4A11B}" presName="spacer" presStyleCnt="0"/>
      <dgm:spPr/>
    </dgm:pt>
    <dgm:pt modelId="{B4B531F8-7BA5-440D-B24F-A9892D93587F}" type="pres">
      <dgm:prSet presAssocID="{07F22A0F-20D7-4EAE-8D9F-13EC71C9F8E7}" presName="comp" presStyleCnt="0"/>
      <dgm:spPr/>
    </dgm:pt>
    <dgm:pt modelId="{93E5D469-CBB3-4DB6-BB5E-40A1A4B39739}" type="pres">
      <dgm:prSet presAssocID="{07F22A0F-20D7-4EAE-8D9F-13EC71C9F8E7}" presName="box" presStyleLbl="node1" presStyleIdx="2" presStyleCnt="4" custScaleY="88925" custLinFactNeighborY="-25171"/>
      <dgm:spPr/>
      <dgm:t>
        <a:bodyPr/>
        <a:lstStyle/>
        <a:p>
          <a:endParaRPr lang="zh-CN" altLang="en-US"/>
        </a:p>
      </dgm:t>
    </dgm:pt>
    <dgm:pt modelId="{D4FAB309-E202-48E7-8E5F-F4908D6D69EF}" type="pres">
      <dgm:prSet presAssocID="{07F22A0F-20D7-4EAE-8D9F-13EC71C9F8E7}" presName="img" presStyleLbl="fgImgPlace1" presStyleIdx="2" presStyleCnt="4" custScaleY="145828" custLinFactNeighborY="-19552"/>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58ACDC9E-8934-470C-A4D4-21E51159A3B2}" type="pres">
      <dgm:prSet presAssocID="{07F22A0F-20D7-4EAE-8D9F-13EC71C9F8E7}" presName="text" presStyleLbl="node1" presStyleIdx="2" presStyleCnt="4">
        <dgm:presLayoutVars>
          <dgm:bulletEnabled val="1"/>
        </dgm:presLayoutVars>
      </dgm:prSet>
      <dgm:spPr/>
      <dgm:t>
        <a:bodyPr/>
        <a:lstStyle/>
        <a:p>
          <a:endParaRPr lang="zh-CN" altLang="en-US"/>
        </a:p>
      </dgm:t>
    </dgm:pt>
    <dgm:pt modelId="{2A60F791-02E8-496A-9771-4C805F30E47D}" type="pres">
      <dgm:prSet presAssocID="{8C4A2ACE-ABA7-43A8-9997-8302E2E7302C}" presName="spacer" presStyleCnt="0"/>
      <dgm:spPr/>
    </dgm:pt>
    <dgm:pt modelId="{EF41E82E-B976-42F7-A595-EE10BBF2EA7E}" type="pres">
      <dgm:prSet presAssocID="{33C21416-0CDF-4CA1-B434-CEA3C3617FA5}" presName="comp" presStyleCnt="0"/>
      <dgm:spPr/>
    </dgm:pt>
    <dgm:pt modelId="{3E36CF07-0B21-464B-8C63-D1279FDA34EB}" type="pres">
      <dgm:prSet presAssocID="{33C21416-0CDF-4CA1-B434-CEA3C3617FA5}" presName="box" presStyleLbl="node1" presStyleIdx="3" presStyleCnt="4" custScaleY="204309" custLinFactNeighborY="-15642"/>
      <dgm:spPr/>
      <dgm:t>
        <a:bodyPr/>
        <a:lstStyle/>
        <a:p>
          <a:endParaRPr lang="zh-CN" altLang="en-US"/>
        </a:p>
      </dgm:t>
    </dgm:pt>
    <dgm:pt modelId="{35B7021A-A00B-4A0F-AE6A-D8B0E2DA9075}" type="pres">
      <dgm:prSet presAssocID="{33C21416-0CDF-4CA1-B434-CEA3C3617FA5}" presName="img" presStyleLbl="fgImgPlace1" presStyleIdx="3" presStyleCnt="4" custScaleY="174416" custLinFactNeighborX="1391" custLinFactNeighborY="-8955"/>
      <dgm:spPr>
        <a:blipFill>
          <a:blip xmlns:r="http://schemas.openxmlformats.org/officeDocument/2006/relationships" r:embed="rId4">
            <a:extLst>
              <a:ext uri="{28A0092B-C50C-407E-A947-70E740481C1C}">
                <a14:useLocalDpi xmlns:a14="http://schemas.microsoft.com/office/drawing/2010/main" val="0"/>
              </a:ext>
            </a:extLst>
          </a:blip>
          <a:srcRect/>
          <a:stretch>
            <a:fillRect t="-75000" b="-75000"/>
          </a:stretch>
        </a:blipFill>
      </dgm:spPr>
    </dgm:pt>
    <dgm:pt modelId="{C9633533-AAB2-4ED7-8D82-9D1D5D9E49BF}" type="pres">
      <dgm:prSet presAssocID="{33C21416-0CDF-4CA1-B434-CEA3C3617FA5}" presName="text" presStyleLbl="node1" presStyleIdx="3" presStyleCnt="4">
        <dgm:presLayoutVars>
          <dgm:bulletEnabled val="1"/>
        </dgm:presLayoutVars>
      </dgm:prSet>
      <dgm:spPr/>
      <dgm:t>
        <a:bodyPr/>
        <a:lstStyle/>
        <a:p>
          <a:endParaRPr lang="zh-CN" altLang="en-US"/>
        </a:p>
      </dgm:t>
    </dgm:pt>
  </dgm:ptLst>
  <dgm:cxnLst>
    <dgm:cxn modelId="{9EC9E8EC-60E5-43E7-BC73-8F711521325E}" srcId="{D09EC8CC-1EE4-416D-A50A-7E937A1D0916}" destId="{07F22A0F-20D7-4EAE-8D9F-13EC71C9F8E7}" srcOrd="2" destOrd="0" parTransId="{0DA29453-C505-4A29-86BB-9188369DFDB6}" sibTransId="{8C4A2ACE-ABA7-43A8-9997-8302E2E7302C}"/>
    <dgm:cxn modelId="{1DD69B74-2440-4E89-B1C9-D85F3F553266}" srcId="{D09EC8CC-1EE4-416D-A50A-7E937A1D0916}" destId="{2B32BF69-CDBE-42C8-B891-792FF03487FD}" srcOrd="1" destOrd="0" parTransId="{C1CB4D6F-6AE4-49CB-AB04-323AFC356274}" sibTransId="{FC6D2116-5851-426C-9CDF-637455E4A11B}"/>
    <dgm:cxn modelId="{DB235698-F4BD-408A-BE6B-5EC45AF55B37}" srcId="{5AB186D7-F11D-4536-A7CA-116D72893C12}" destId="{BD619A11-B2AB-48B8-B3C7-10C391E763F7}" srcOrd="0" destOrd="0" parTransId="{F39A4A3C-3DAE-4328-8619-19DF86DB40FF}" sibTransId="{461C8B14-39D2-46C5-A318-4CE4F7481837}"/>
    <dgm:cxn modelId="{63D22D02-04F4-4AF8-8828-ECCDC58CB346}" type="presOf" srcId="{2B32BF69-CDBE-42C8-B891-792FF03487FD}" destId="{387F2A1C-F8B6-4FEE-AAE2-37B71A0FE125}" srcOrd="1" destOrd="0" presId="urn:microsoft.com/office/officeart/2005/8/layout/vList4"/>
    <dgm:cxn modelId="{3080219F-BBC2-436F-B2F9-70C855532BD3}" type="presOf" srcId="{2B32BF69-CDBE-42C8-B891-792FF03487FD}" destId="{82D891D0-9634-4FD8-A9A3-72341134248B}" srcOrd="0" destOrd="0" presId="urn:microsoft.com/office/officeart/2005/8/layout/vList4"/>
    <dgm:cxn modelId="{3E87F673-AE39-4E89-9BDC-AEA7D5A355C2}" type="presOf" srcId="{07F22A0F-20D7-4EAE-8D9F-13EC71C9F8E7}" destId="{93E5D469-CBB3-4DB6-BB5E-40A1A4B39739}" srcOrd="0" destOrd="0" presId="urn:microsoft.com/office/officeart/2005/8/layout/vList4"/>
    <dgm:cxn modelId="{ECB87E2D-2683-4A08-9505-C77A3567E7A9}" srcId="{D09EC8CC-1EE4-416D-A50A-7E937A1D0916}" destId="{33C21416-0CDF-4CA1-B434-CEA3C3617FA5}" srcOrd="3" destOrd="0" parTransId="{A2D10099-CE8F-4C25-90C9-1B022CB6882F}" sibTransId="{E6600B0B-C634-4EFE-86DA-9B613B5C199E}"/>
    <dgm:cxn modelId="{51CE9663-C193-4017-8F54-016CAA5706B7}" srcId="{D09EC8CC-1EE4-416D-A50A-7E937A1D0916}" destId="{5AB186D7-F11D-4536-A7CA-116D72893C12}" srcOrd="0" destOrd="0" parTransId="{6887D5B3-C7D5-4354-B56A-1C63D70E6F28}" sibTransId="{020EF224-0C58-4E59-89EA-0D22B423CB91}"/>
    <dgm:cxn modelId="{E948E7D1-8C72-4725-8D7F-E96BF86DE314}" type="presOf" srcId="{D09EC8CC-1EE4-416D-A50A-7E937A1D0916}" destId="{51F4EF41-EC65-4C22-834A-78B9EC54A4D0}" srcOrd="0" destOrd="0" presId="urn:microsoft.com/office/officeart/2005/8/layout/vList4"/>
    <dgm:cxn modelId="{CBAD6177-4B95-4E2B-AB45-564114385FD0}" type="presOf" srcId="{5AB186D7-F11D-4536-A7CA-116D72893C12}" destId="{FFD0620D-AB11-4219-A96B-108DCA5B23F5}" srcOrd="1" destOrd="0" presId="urn:microsoft.com/office/officeart/2005/8/layout/vList4"/>
    <dgm:cxn modelId="{3A91C0FD-8ED0-4D49-BDAB-00BC9D978D56}" type="presOf" srcId="{33C21416-0CDF-4CA1-B434-CEA3C3617FA5}" destId="{3E36CF07-0B21-464B-8C63-D1279FDA34EB}" srcOrd="0" destOrd="0" presId="urn:microsoft.com/office/officeart/2005/8/layout/vList4"/>
    <dgm:cxn modelId="{97F3932A-546D-4295-8E8F-08CF02CB7ADF}" type="presOf" srcId="{07F22A0F-20D7-4EAE-8D9F-13EC71C9F8E7}" destId="{58ACDC9E-8934-470C-A4D4-21E51159A3B2}" srcOrd="1" destOrd="0" presId="urn:microsoft.com/office/officeart/2005/8/layout/vList4"/>
    <dgm:cxn modelId="{15194E54-E916-4672-933D-79C0E8E07BCF}" type="presOf" srcId="{33C21416-0CDF-4CA1-B434-CEA3C3617FA5}" destId="{C9633533-AAB2-4ED7-8D82-9D1D5D9E49BF}" srcOrd="1" destOrd="0" presId="urn:microsoft.com/office/officeart/2005/8/layout/vList4"/>
    <dgm:cxn modelId="{9E896257-AF71-4AC1-B63D-EFAA45639370}" type="presOf" srcId="{5AB186D7-F11D-4536-A7CA-116D72893C12}" destId="{909B7E73-4024-422A-8F2D-C444ADD47AD7}" srcOrd="0" destOrd="0" presId="urn:microsoft.com/office/officeart/2005/8/layout/vList4"/>
    <dgm:cxn modelId="{40C90F22-D274-49EF-A264-BA6598185566}" type="presOf" srcId="{BD619A11-B2AB-48B8-B3C7-10C391E763F7}" destId="{FFD0620D-AB11-4219-A96B-108DCA5B23F5}" srcOrd="1" destOrd="1" presId="urn:microsoft.com/office/officeart/2005/8/layout/vList4"/>
    <dgm:cxn modelId="{B4D792E2-08E7-4D6E-BF9D-4029CCC98C83}" type="presOf" srcId="{BD619A11-B2AB-48B8-B3C7-10C391E763F7}" destId="{909B7E73-4024-422A-8F2D-C444ADD47AD7}" srcOrd="0" destOrd="1" presId="urn:microsoft.com/office/officeart/2005/8/layout/vList4"/>
    <dgm:cxn modelId="{DEEB22DD-1CEC-4058-A894-6EBAEF963553}" type="presParOf" srcId="{51F4EF41-EC65-4C22-834A-78B9EC54A4D0}" destId="{EAE2ABD7-469E-4D07-85BA-80D917FB0443}" srcOrd="0" destOrd="0" presId="urn:microsoft.com/office/officeart/2005/8/layout/vList4"/>
    <dgm:cxn modelId="{796EF604-300A-488C-BF0D-6EC85E220488}" type="presParOf" srcId="{EAE2ABD7-469E-4D07-85BA-80D917FB0443}" destId="{909B7E73-4024-422A-8F2D-C444ADD47AD7}" srcOrd="0" destOrd="0" presId="urn:microsoft.com/office/officeart/2005/8/layout/vList4"/>
    <dgm:cxn modelId="{97E94AF2-B894-468F-B2B0-890B9D35491C}" type="presParOf" srcId="{EAE2ABD7-469E-4D07-85BA-80D917FB0443}" destId="{44F67957-8E96-43F4-9136-BEE62A959364}" srcOrd="1" destOrd="0" presId="urn:microsoft.com/office/officeart/2005/8/layout/vList4"/>
    <dgm:cxn modelId="{0793F959-16F8-4897-98DC-EB2CADFCCADE}" type="presParOf" srcId="{EAE2ABD7-469E-4D07-85BA-80D917FB0443}" destId="{FFD0620D-AB11-4219-A96B-108DCA5B23F5}" srcOrd="2" destOrd="0" presId="urn:microsoft.com/office/officeart/2005/8/layout/vList4"/>
    <dgm:cxn modelId="{DE96F8BF-D96B-4A12-957D-789176EE0B97}" type="presParOf" srcId="{51F4EF41-EC65-4C22-834A-78B9EC54A4D0}" destId="{5BF3572E-3C36-4A01-B118-EB23141B68A9}" srcOrd="1" destOrd="0" presId="urn:microsoft.com/office/officeart/2005/8/layout/vList4"/>
    <dgm:cxn modelId="{2EE1170B-1F88-4F32-920B-50683BB43294}" type="presParOf" srcId="{51F4EF41-EC65-4C22-834A-78B9EC54A4D0}" destId="{96F1E03A-7952-413B-957D-CB083E9FCBCC}" srcOrd="2" destOrd="0" presId="urn:microsoft.com/office/officeart/2005/8/layout/vList4"/>
    <dgm:cxn modelId="{515D16FE-EFFA-44E4-842E-934FBFC7ED7D}" type="presParOf" srcId="{96F1E03A-7952-413B-957D-CB083E9FCBCC}" destId="{82D891D0-9634-4FD8-A9A3-72341134248B}" srcOrd="0" destOrd="0" presId="urn:microsoft.com/office/officeart/2005/8/layout/vList4"/>
    <dgm:cxn modelId="{47FC9C45-0A30-439B-BE92-B70BC86C310D}" type="presParOf" srcId="{96F1E03A-7952-413B-957D-CB083E9FCBCC}" destId="{A2251CDE-1C07-4BE6-B245-275DF1239ECD}" srcOrd="1" destOrd="0" presId="urn:microsoft.com/office/officeart/2005/8/layout/vList4"/>
    <dgm:cxn modelId="{D4F41897-66B9-44B5-ABA3-14B7479BEBA2}" type="presParOf" srcId="{96F1E03A-7952-413B-957D-CB083E9FCBCC}" destId="{387F2A1C-F8B6-4FEE-AAE2-37B71A0FE125}" srcOrd="2" destOrd="0" presId="urn:microsoft.com/office/officeart/2005/8/layout/vList4"/>
    <dgm:cxn modelId="{6E701A71-824E-4FAA-B3BB-E30AB0A67340}" type="presParOf" srcId="{51F4EF41-EC65-4C22-834A-78B9EC54A4D0}" destId="{27E82B02-6801-4768-B373-AF70B9F8BE39}" srcOrd="3" destOrd="0" presId="urn:microsoft.com/office/officeart/2005/8/layout/vList4"/>
    <dgm:cxn modelId="{96D4179C-0B9F-4AB4-98B4-8ACBC471AA04}" type="presParOf" srcId="{51F4EF41-EC65-4C22-834A-78B9EC54A4D0}" destId="{B4B531F8-7BA5-440D-B24F-A9892D93587F}" srcOrd="4" destOrd="0" presId="urn:microsoft.com/office/officeart/2005/8/layout/vList4"/>
    <dgm:cxn modelId="{783188A5-10BB-47EF-968E-660FAAF2DF6F}" type="presParOf" srcId="{B4B531F8-7BA5-440D-B24F-A9892D93587F}" destId="{93E5D469-CBB3-4DB6-BB5E-40A1A4B39739}" srcOrd="0" destOrd="0" presId="urn:microsoft.com/office/officeart/2005/8/layout/vList4"/>
    <dgm:cxn modelId="{B181F97E-F7B3-40E4-AD8F-296833784CDE}" type="presParOf" srcId="{B4B531F8-7BA5-440D-B24F-A9892D93587F}" destId="{D4FAB309-E202-48E7-8E5F-F4908D6D69EF}" srcOrd="1" destOrd="0" presId="urn:microsoft.com/office/officeart/2005/8/layout/vList4"/>
    <dgm:cxn modelId="{9841DC9C-C39E-494F-8DC9-922E8D715F81}" type="presParOf" srcId="{B4B531F8-7BA5-440D-B24F-A9892D93587F}" destId="{58ACDC9E-8934-470C-A4D4-21E51159A3B2}" srcOrd="2" destOrd="0" presId="urn:microsoft.com/office/officeart/2005/8/layout/vList4"/>
    <dgm:cxn modelId="{E60E273A-98BA-419D-B813-C9434AB0A190}" type="presParOf" srcId="{51F4EF41-EC65-4C22-834A-78B9EC54A4D0}" destId="{2A60F791-02E8-496A-9771-4C805F30E47D}" srcOrd="5" destOrd="0" presId="urn:microsoft.com/office/officeart/2005/8/layout/vList4"/>
    <dgm:cxn modelId="{5E441BA4-850F-40E9-9936-EBBABAB5A21F}" type="presParOf" srcId="{51F4EF41-EC65-4C22-834A-78B9EC54A4D0}" destId="{EF41E82E-B976-42F7-A595-EE10BBF2EA7E}" srcOrd="6" destOrd="0" presId="urn:microsoft.com/office/officeart/2005/8/layout/vList4"/>
    <dgm:cxn modelId="{31C28236-F6DA-4B8C-8494-FE8C2567D04E}" type="presParOf" srcId="{EF41E82E-B976-42F7-A595-EE10BBF2EA7E}" destId="{3E36CF07-0B21-464B-8C63-D1279FDA34EB}" srcOrd="0" destOrd="0" presId="urn:microsoft.com/office/officeart/2005/8/layout/vList4"/>
    <dgm:cxn modelId="{DF11F9BA-8826-487E-8ECB-8803D2E23B31}" type="presParOf" srcId="{EF41E82E-B976-42F7-A595-EE10BBF2EA7E}" destId="{35B7021A-A00B-4A0F-AE6A-D8B0E2DA9075}" srcOrd="1" destOrd="0" presId="urn:microsoft.com/office/officeart/2005/8/layout/vList4"/>
    <dgm:cxn modelId="{558AEC66-53B4-4ADE-A4D0-4CA7BA4D398B}" type="presParOf" srcId="{EF41E82E-B976-42F7-A595-EE10BBF2EA7E}" destId="{C9633533-AAB2-4ED7-8D82-9D1D5D9E49B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2F6B6A-F791-41B3-931B-A0BBF5B9CE65}" type="doc">
      <dgm:prSet loTypeId="urn:microsoft.com/office/officeart/2005/8/layout/hierarchy3#12" loCatId="hierarchy" qsTypeId="urn:microsoft.com/office/officeart/2005/8/quickstyle/simple2#2" qsCatId="simple" csTypeId="urn:microsoft.com/office/officeart/2005/8/colors/accent2_1#3" csCatId="accent2" phldr="1"/>
      <dgm:spPr/>
      <dgm:t>
        <a:bodyPr/>
        <a:lstStyle/>
        <a:p>
          <a:endParaRPr lang="zh-CN" altLang="en-US"/>
        </a:p>
      </dgm:t>
    </dgm:pt>
    <dgm:pt modelId="{C64900F3-20FA-4CAC-BEF5-BF462FE160E5}">
      <dgm:prSet phldrT="[文本]" custT="1"/>
      <dgm:spPr/>
      <dgm:t>
        <a:bodyPr/>
        <a:lstStyle/>
        <a:p>
          <a:r>
            <a:rPr lang="zh-CN" altLang="en-US" sz="1600" b="1" dirty="0" smtClean="0">
              <a:latin typeface="黑体" panose="02010609060101010101" pitchFamily="2" charset="-122"/>
              <a:ea typeface="黑体" panose="02010609060101010101" pitchFamily="2" charset="-122"/>
            </a:rPr>
            <a:t>怎么看</a:t>
          </a:r>
          <a:endParaRPr lang="zh-CN" altLang="en-US" sz="1600" b="1" dirty="0">
            <a:latin typeface="黑体" panose="02010609060101010101" pitchFamily="2" charset="-122"/>
            <a:ea typeface="黑体" panose="02010609060101010101" pitchFamily="2" charset="-122"/>
          </a:endParaRPr>
        </a:p>
      </dgm:t>
    </dgm:pt>
    <dgm:pt modelId="{5EC93847-98A1-4EE5-98AB-CFCE4D114C08}" type="parTrans" cxnId="{6362CBA7-5898-4CF7-AFE4-444F4CB2273D}">
      <dgm:prSet/>
      <dgm:spPr/>
      <dgm:t>
        <a:bodyPr/>
        <a:lstStyle/>
        <a:p>
          <a:endParaRPr lang="zh-CN" altLang="en-US" sz="1600" b="1">
            <a:latin typeface="黑体" panose="02010609060101010101" pitchFamily="2" charset="-122"/>
            <a:ea typeface="黑体" panose="02010609060101010101" pitchFamily="2" charset="-122"/>
          </a:endParaRPr>
        </a:p>
      </dgm:t>
    </dgm:pt>
    <dgm:pt modelId="{2CC5C7F9-3FDB-4B1C-9818-43C8AD05A3D1}" type="sibTrans" cxnId="{6362CBA7-5898-4CF7-AFE4-444F4CB2273D}">
      <dgm:prSet/>
      <dgm:spPr/>
      <dgm:t>
        <a:bodyPr/>
        <a:lstStyle/>
        <a:p>
          <a:endParaRPr lang="zh-CN" altLang="en-US" sz="1600" b="1">
            <a:latin typeface="黑体" panose="02010609060101010101" pitchFamily="2" charset="-122"/>
            <a:ea typeface="黑体" panose="02010609060101010101" pitchFamily="2" charset="-122"/>
          </a:endParaRPr>
        </a:p>
      </dgm:t>
    </dgm:pt>
    <dgm:pt modelId="{37EEA744-373F-4816-9C50-CEE74F3ACEEC}">
      <dgm:prSet phldrT="[文本]" custT="1"/>
      <dgm:spPr/>
      <dgm:t>
        <a:bodyPr/>
        <a:lstStyle/>
        <a:p>
          <a:r>
            <a:rPr lang="zh-CN" altLang="en-US" sz="1600" b="1" dirty="0" smtClean="0">
              <a:latin typeface="黑体" panose="02010609060101010101" pitchFamily="2" charset="-122"/>
              <a:ea typeface="黑体" panose="02010609060101010101" pitchFamily="2" charset="-122"/>
            </a:rPr>
            <a:t>国民教育体系和人力资源开发的重要组成部分 </a:t>
          </a:r>
          <a:endParaRPr lang="zh-CN" altLang="en-US" sz="1600" b="1" dirty="0">
            <a:latin typeface="黑体" panose="02010609060101010101" pitchFamily="2" charset="-122"/>
            <a:ea typeface="黑体" panose="02010609060101010101" pitchFamily="2" charset="-122"/>
          </a:endParaRPr>
        </a:p>
      </dgm:t>
    </dgm:pt>
    <dgm:pt modelId="{77D4C7B4-B342-452D-BAE7-02881A76078B}" type="parTrans" cxnId="{9C7C7853-EF86-4436-8C82-4823597DA131}">
      <dgm:prSet/>
      <dgm:spPr/>
      <dgm:t>
        <a:bodyPr/>
        <a:lstStyle/>
        <a:p>
          <a:endParaRPr lang="zh-CN" altLang="en-US" sz="1600" b="1">
            <a:latin typeface="黑体" panose="02010609060101010101" pitchFamily="2" charset="-122"/>
            <a:ea typeface="黑体" panose="02010609060101010101" pitchFamily="2" charset="-122"/>
          </a:endParaRPr>
        </a:p>
      </dgm:t>
    </dgm:pt>
    <dgm:pt modelId="{D8E741A9-391C-4990-9DE2-2F5639840F39}" type="sibTrans" cxnId="{9C7C7853-EF86-4436-8C82-4823597DA131}">
      <dgm:prSet/>
      <dgm:spPr/>
      <dgm:t>
        <a:bodyPr/>
        <a:lstStyle/>
        <a:p>
          <a:endParaRPr lang="zh-CN" altLang="en-US" sz="1600" b="1">
            <a:latin typeface="黑体" panose="02010609060101010101" pitchFamily="2" charset="-122"/>
            <a:ea typeface="黑体" panose="02010609060101010101" pitchFamily="2" charset="-122"/>
          </a:endParaRPr>
        </a:p>
      </dgm:t>
    </dgm:pt>
    <dgm:pt modelId="{E6773A4B-3FD5-4A93-A0DC-8CF5070F38CD}">
      <dgm:prSet phldrT="[文本]" custT="1"/>
      <dgm:spPr/>
      <dgm:t>
        <a:bodyPr/>
        <a:lstStyle/>
        <a:p>
          <a:r>
            <a:rPr lang="zh-CN" altLang="en-US" sz="1600" b="1" dirty="0" smtClean="0">
              <a:latin typeface="黑体" panose="02010609060101010101" pitchFamily="2" charset="-122"/>
              <a:ea typeface="黑体" panose="02010609060101010101" pitchFamily="2" charset="-122"/>
            </a:rPr>
            <a:t>培养什么人</a:t>
          </a:r>
          <a:endParaRPr lang="en-US" altLang="zh-CN" sz="1600" b="1" dirty="0" smtClean="0">
            <a:latin typeface="黑体" panose="02010609060101010101" pitchFamily="2" charset="-122"/>
            <a:ea typeface="黑体" panose="02010609060101010101" pitchFamily="2" charset="-122"/>
          </a:endParaRPr>
        </a:p>
        <a:p>
          <a:r>
            <a:rPr lang="zh-CN" altLang="en-US" sz="1600" b="1" dirty="0" smtClean="0">
              <a:latin typeface="黑体" panose="02010609060101010101" pitchFamily="2" charset="-122"/>
              <a:ea typeface="黑体" panose="02010609060101010101" pitchFamily="2" charset="-122"/>
            </a:rPr>
            <a:t>怎样培养人</a:t>
          </a:r>
          <a:endParaRPr lang="zh-CN" altLang="en-US" sz="1600" b="1" dirty="0">
            <a:latin typeface="黑体" panose="02010609060101010101" pitchFamily="2" charset="-122"/>
            <a:ea typeface="黑体" panose="02010609060101010101" pitchFamily="2" charset="-122"/>
          </a:endParaRPr>
        </a:p>
      </dgm:t>
    </dgm:pt>
    <dgm:pt modelId="{DEE5D5F2-B112-49B4-897D-B6C16E2B4297}" type="parTrans" cxnId="{D6C4D4C0-12A7-4CF5-BEAB-FB18AF002927}">
      <dgm:prSet/>
      <dgm:spPr/>
      <dgm:t>
        <a:bodyPr/>
        <a:lstStyle/>
        <a:p>
          <a:endParaRPr lang="zh-CN" altLang="en-US" sz="1600" b="1">
            <a:latin typeface="黑体" panose="02010609060101010101" pitchFamily="2" charset="-122"/>
            <a:ea typeface="黑体" panose="02010609060101010101" pitchFamily="2" charset="-122"/>
          </a:endParaRPr>
        </a:p>
      </dgm:t>
    </dgm:pt>
    <dgm:pt modelId="{237B9442-1C17-410D-8A9E-6E3462A33EC9}" type="sibTrans" cxnId="{D6C4D4C0-12A7-4CF5-BEAB-FB18AF002927}">
      <dgm:prSet/>
      <dgm:spPr/>
      <dgm:t>
        <a:bodyPr/>
        <a:lstStyle/>
        <a:p>
          <a:endParaRPr lang="zh-CN" altLang="en-US" sz="1600" b="1">
            <a:latin typeface="黑体" panose="02010609060101010101" pitchFamily="2" charset="-122"/>
            <a:ea typeface="黑体" panose="02010609060101010101" pitchFamily="2" charset="-122"/>
          </a:endParaRPr>
        </a:p>
      </dgm:t>
    </dgm:pt>
    <dgm:pt modelId="{AAEB470A-1A94-4A0E-8FAF-82B5C33C654E}">
      <dgm:prSet phldrT="[文本]" custT="1"/>
      <dgm:spPr/>
      <dgm:t>
        <a:bodyPr/>
        <a:lstStyle/>
        <a:p>
          <a:r>
            <a:rPr lang="zh-CN" altLang="en-US" sz="1600" b="1" dirty="0" smtClean="0">
              <a:latin typeface="黑体" panose="02010609060101010101" pitchFamily="2" charset="-122"/>
              <a:ea typeface="黑体" panose="02010609060101010101" pitchFamily="2" charset="-122"/>
            </a:rPr>
            <a:t>努力培养</a:t>
          </a:r>
          <a:r>
            <a:rPr lang="zh-CN" altLang="en-US" sz="1600" b="1" dirty="0" smtClean="0">
              <a:solidFill>
                <a:srgbClr val="C00000"/>
              </a:solidFill>
              <a:latin typeface="黑体" panose="02010609060101010101" pitchFamily="2" charset="-122"/>
              <a:ea typeface="黑体" panose="02010609060101010101" pitchFamily="2" charset="-122"/>
            </a:rPr>
            <a:t>数以亿计高素质劳动者和技术技能人才</a:t>
          </a:r>
          <a:endParaRPr lang="zh-CN" altLang="en-US" sz="1600" b="1" dirty="0">
            <a:solidFill>
              <a:srgbClr val="C00000"/>
            </a:solidFill>
            <a:latin typeface="黑体" panose="02010609060101010101" pitchFamily="2" charset="-122"/>
            <a:ea typeface="黑体" panose="02010609060101010101" pitchFamily="2" charset="-122"/>
          </a:endParaRPr>
        </a:p>
      </dgm:t>
    </dgm:pt>
    <dgm:pt modelId="{CB3630FA-1AD6-419A-8060-9C0F5CF444AF}" type="parTrans" cxnId="{88250D98-35B0-4899-B06F-6A0523F0398E}">
      <dgm:prSet/>
      <dgm:spPr/>
      <dgm:t>
        <a:bodyPr/>
        <a:lstStyle/>
        <a:p>
          <a:endParaRPr lang="zh-CN" altLang="en-US" sz="1600" b="1">
            <a:latin typeface="黑体" panose="02010609060101010101" pitchFamily="2" charset="-122"/>
            <a:ea typeface="黑体" panose="02010609060101010101" pitchFamily="2" charset="-122"/>
          </a:endParaRPr>
        </a:p>
      </dgm:t>
    </dgm:pt>
    <dgm:pt modelId="{5296AE31-D711-4B5A-9086-E84BA1EE12CB}" type="sibTrans" cxnId="{88250D98-35B0-4899-B06F-6A0523F0398E}">
      <dgm:prSet/>
      <dgm:spPr/>
      <dgm:t>
        <a:bodyPr/>
        <a:lstStyle/>
        <a:p>
          <a:endParaRPr lang="zh-CN" altLang="en-US" sz="1600" b="1">
            <a:latin typeface="黑体" panose="02010609060101010101" pitchFamily="2" charset="-122"/>
            <a:ea typeface="黑体" panose="02010609060101010101" pitchFamily="2" charset="-122"/>
          </a:endParaRPr>
        </a:p>
      </dgm:t>
    </dgm:pt>
    <dgm:pt modelId="{745E7E82-F7D0-459C-8823-E3D5C8AAF6A1}">
      <dgm:prSet phldrT="[文本]" custT="1"/>
      <dgm:spPr/>
      <dgm:t>
        <a:bodyPr/>
        <a:lstStyle/>
        <a:p>
          <a:r>
            <a:rPr lang="zh-CN" altLang="en-US" sz="1600" b="1" dirty="0" smtClean="0">
              <a:latin typeface="黑体" panose="02010609060101010101" pitchFamily="2" charset="-122"/>
              <a:ea typeface="黑体" panose="02010609060101010101" pitchFamily="2" charset="-122"/>
            </a:rPr>
            <a:t>办什么样</a:t>
          </a:r>
          <a:r>
            <a:rPr lang="en-US" altLang="zh-CN" sz="1600" b="1" dirty="0" smtClean="0">
              <a:latin typeface="黑体" panose="02010609060101010101" pitchFamily="2" charset="-122"/>
              <a:ea typeface="黑体" panose="02010609060101010101" pitchFamily="2" charset="-122"/>
            </a:rPr>
            <a:t>/</a:t>
          </a:r>
          <a:r>
            <a:rPr lang="zh-CN" altLang="en-US" sz="1600" b="1" dirty="0" smtClean="0">
              <a:latin typeface="黑体" panose="02010609060101010101" pitchFamily="2" charset="-122"/>
              <a:ea typeface="黑体" panose="02010609060101010101" pitchFamily="2" charset="-122"/>
            </a:rPr>
            <a:t>怎么办职业教育</a:t>
          </a:r>
          <a:endParaRPr lang="zh-CN" altLang="en-US" sz="1600" b="1" dirty="0">
            <a:latin typeface="黑体" panose="02010609060101010101" pitchFamily="2" charset="-122"/>
            <a:ea typeface="黑体" panose="02010609060101010101" pitchFamily="2" charset="-122"/>
          </a:endParaRPr>
        </a:p>
      </dgm:t>
    </dgm:pt>
    <dgm:pt modelId="{527074FE-10A5-4004-9A4F-80B17FB17DA8}" type="parTrans" cxnId="{A7829263-DC1F-4457-8182-EAD4EA380002}">
      <dgm:prSet/>
      <dgm:spPr/>
      <dgm:t>
        <a:bodyPr/>
        <a:lstStyle/>
        <a:p>
          <a:endParaRPr lang="zh-CN" altLang="en-US" sz="1600" b="1">
            <a:latin typeface="黑体" panose="02010609060101010101" pitchFamily="2" charset="-122"/>
            <a:ea typeface="黑体" panose="02010609060101010101" pitchFamily="2" charset="-122"/>
          </a:endParaRPr>
        </a:p>
      </dgm:t>
    </dgm:pt>
    <dgm:pt modelId="{6F70AFE4-C461-4C47-B25A-B054F557EFBB}" type="sibTrans" cxnId="{A7829263-DC1F-4457-8182-EAD4EA380002}">
      <dgm:prSet/>
      <dgm:spPr/>
      <dgm:t>
        <a:bodyPr/>
        <a:lstStyle/>
        <a:p>
          <a:endParaRPr lang="zh-CN" altLang="en-US" sz="1600" b="1">
            <a:latin typeface="黑体" panose="02010609060101010101" pitchFamily="2" charset="-122"/>
            <a:ea typeface="黑体" panose="02010609060101010101" pitchFamily="2" charset="-122"/>
          </a:endParaRPr>
        </a:p>
      </dgm:t>
    </dgm:pt>
    <dgm:pt modelId="{E4F0DD06-ED14-4231-8E41-146ACA291324}">
      <dgm:prSet custT="1"/>
      <dgm:spPr/>
      <dgm:t>
        <a:bodyPr/>
        <a:lstStyle/>
        <a:p>
          <a:pPr algn="l"/>
          <a:r>
            <a:rPr lang="zh-CN" altLang="en-US" sz="1600" b="1" dirty="0" smtClean="0">
              <a:latin typeface="黑体" panose="02010609060101010101" pitchFamily="2" charset="-122"/>
              <a:ea typeface="黑体" panose="02010609060101010101" pitchFamily="2" charset="-122"/>
            </a:rPr>
            <a:t>要树立</a:t>
          </a:r>
          <a:r>
            <a:rPr lang="zh-CN" altLang="en-US" sz="1600" b="1" dirty="0" smtClean="0">
              <a:solidFill>
                <a:srgbClr val="C00000"/>
              </a:solidFill>
              <a:latin typeface="黑体" panose="02010609060101010101" pitchFamily="2" charset="-122"/>
              <a:ea typeface="黑体" panose="02010609060101010101" pitchFamily="2" charset="-122"/>
            </a:rPr>
            <a:t>正确人才观</a:t>
          </a:r>
          <a:r>
            <a:rPr lang="zh-CN" altLang="en-US" sz="1600" b="1" dirty="0" smtClean="0">
              <a:latin typeface="黑体" panose="02010609060101010101" pitchFamily="2" charset="-122"/>
              <a:ea typeface="黑体" panose="02010609060101010101" pitchFamily="2" charset="-122"/>
            </a:rPr>
            <a:t>，培育和践行社会主义核心价值观，着力提高人才培养质量，弘扬</a:t>
          </a:r>
          <a:r>
            <a:rPr lang="zh-CN" altLang="en-US" sz="1600" b="1" dirty="0" smtClean="0">
              <a:solidFill>
                <a:srgbClr val="C00000"/>
              </a:solidFill>
              <a:latin typeface="黑体" panose="02010609060101010101" pitchFamily="2" charset="-122"/>
              <a:ea typeface="黑体" panose="02010609060101010101" pitchFamily="2" charset="-122"/>
            </a:rPr>
            <a:t>劳动光荣、技能宝贵、创造伟大</a:t>
          </a:r>
          <a:r>
            <a:rPr lang="zh-CN" altLang="en-US" sz="1600" b="1" dirty="0" smtClean="0">
              <a:latin typeface="黑体" panose="02010609060101010101" pitchFamily="2" charset="-122"/>
              <a:ea typeface="黑体" panose="02010609060101010101" pitchFamily="2" charset="-122"/>
            </a:rPr>
            <a:t>的时代风尚，营造</a:t>
          </a:r>
          <a:r>
            <a:rPr lang="zh-CN" altLang="en-US" sz="1600" b="1" dirty="0" smtClean="0">
              <a:solidFill>
                <a:srgbClr val="C00000"/>
              </a:solidFill>
              <a:latin typeface="黑体" panose="02010609060101010101" pitchFamily="2" charset="-122"/>
              <a:ea typeface="黑体" panose="02010609060101010101" pitchFamily="2" charset="-122"/>
            </a:rPr>
            <a:t>人人皆可成才、人人尽展其才</a:t>
          </a:r>
          <a:r>
            <a:rPr lang="zh-CN" altLang="en-US" sz="1600" b="1" dirty="0" smtClean="0">
              <a:latin typeface="黑体" panose="02010609060101010101" pitchFamily="2" charset="-122"/>
              <a:ea typeface="黑体" panose="02010609060101010101" pitchFamily="2" charset="-122"/>
            </a:rPr>
            <a:t>的良好环境</a:t>
          </a:r>
          <a:endParaRPr lang="zh-CN" altLang="en-US" sz="1600" b="1" dirty="0">
            <a:latin typeface="黑体" panose="02010609060101010101" pitchFamily="2" charset="-122"/>
            <a:ea typeface="黑体" panose="02010609060101010101" pitchFamily="2" charset="-122"/>
          </a:endParaRPr>
        </a:p>
      </dgm:t>
    </dgm:pt>
    <dgm:pt modelId="{51348091-B85B-44F0-A3C2-6D7E2B54EB71}" type="parTrans" cxnId="{81B152C4-E3AE-42E7-9D79-2555832E8E8D}">
      <dgm:prSet/>
      <dgm:spPr/>
      <dgm:t>
        <a:bodyPr/>
        <a:lstStyle/>
        <a:p>
          <a:endParaRPr lang="zh-CN" altLang="en-US" sz="1600" b="1">
            <a:latin typeface="黑体" panose="02010609060101010101" pitchFamily="2" charset="-122"/>
            <a:ea typeface="黑体" panose="02010609060101010101" pitchFamily="2" charset="-122"/>
          </a:endParaRPr>
        </a:p>
      </dgm:t>
    </dgm:pt>
    <dgm:pt modelId="{D795DE27-24DD-4E7C-A844-FE2E9A7F7302}" type="sibTrans" cxnId="{81B152C4-E3AE-42E7-9D79-2555832E8E8D}">
      <dgm:prSet/>
      <dgm:spPr/>
      <dgm:t>
        <a:bodyPr/>
        <a:lstStyle/>
        <a:p>
          <a:endParaRPr lang="zh-CN" altLang="en-US" sz="1600" b="1">
            <a:latin typeface="黑体" panose="02010609060101010101" pitchFamily="2" charset="-122"/>
            <a:ea typeface="黑体" panose="02010609060101010101" pitchFamily="2" charset="-122"/>
          </a:endParaRPr>
        </a:p>
      </dgm:t>
    </dgm:pt>
    <dgm:pt modelId="{008AE25A-12E4-40E1-AE8B-56418797E523}">
      <dgm:prSet phldrT="[文本]" custT="1"/>
      <dgm:spPr/>
      <dgm:t>
        <a:bodyPr/>
        <a:lstStyle/>
        <a:p>
          <a:pPr algn="l"/>
          <a:r>
            <a:rPr lang="zh-CN" altLang="en-US" sz="1600" b="1" dirty="0" smtClean="0">
              <a:latin typeface="黑体" panose="02010609060101010101" pitchFamily="2" charset="-122"/>
              <a:ea typeface="黑体" panose="02010609060101010101" pitchFamily="2" charset="-122"/>
            </a:rPr>
            <a:t>必须高度重视，加快发展</a:t>
          </a:r>
          <a:endParaRPr lang="zh-CN" altLang="en-US" sz="1600" b="1" dirty="0">
            <a:latin typeface="黑体" panose="02010609060101010101" pitchFamily="2" charset="-122"/>
            <a:ea typeface="黑体" panose="02010609060101010101" pitchFamily="2" charset="-122"/>
          </a:endParaRPr>
        </a:p>
      </dgm:t>
    </dgm:pt>
    <dgm:pt modelId="{5C145494-8DB3-4FD1-8917-1796DB434F5B}" type="parTrans" cxnId="{095941A4-A5E0-47F7-AFCE-44C8D955F34F}">
      <dgm:prSet/>
      <dgm:spPr/>
      <dgm:t>
        <a:bodyPr/>
        <a:lstStyle/>
        <a:p>
          <a:endParaRPr lang="zh-CN" altLang="en-US" sz="1600" b="1">
            <a:latin typeface="黑体" panose="02010609060101010101" pitchFamily="2" charset="-122"/>
            <a:ea typeface="黑体" panose="02010609060101010101" pitchFamily="2" charset="-122"/>
          </a:endParaRPr>
        </a:p>
      </dgm:t>
    </dgm:pt>
    <dgm:pt modelId="{36EAB736-BAC7-4492-A494-A3043057D59B}" type="sibTrans" cxnId="{095941A4-A5E0-47F7-AFCE-44C8D955F34F}">
      <dgm:prSet/>
      <dgm:spPr/>
      <dgm:t>
        <a:bodyPr/>
        <a:lstStyle/>
        <a:p>
          <a:endParaRPr lang="zh-CN" altLang="en-US" sz="1600" b="1">
            <a:latin typeface="黑体" panose="02010609060101010101" pitchFamily="2" charset="-122"/>
            <a:ea typeface="黑体" panose="02010609060101010101" pitchFamily="2" charset="-122"/>
          </a:endParaRPr>
        </a:p>
      </dgm:t>
    </dgm:pt>
    <dgm:pt modelId="{04B1A516-6E0D-4E0D-8CFB-6D29606BB601}">
      <dgm:prSet custT="1"/>
      <dgm:spPr/>
      <dgm:t>
        <a:bodyPr/>
        <a:lstStyle/>
        <a:p>
          <a:r>
            <a:rPr lang="zh-CN" altLang="en-US" sz="1600" b="1" dirty="0" smtClean="0">
              <a:latin typeface="黑体" panose="02010609060101010101" pitchFamily="2" charset="-122"/>
              <a:ea typeface="黑体" panose="02010609060101010101" pitchFamily="2" charset="-122"/>
            </a:rPr>
            <a:t>努力建设</a:t>
          </a:r>
          <a:r>
            <a:rPr lang="zh-CN" altLang="en-US" sz="1600" b="1" dirty="0" smtClean="0">
              <a:solidFill>
                <a:srgbClr val="C00000"/>
              </a:solidFill>
              <a:latin typeface="黑体" panose="02010609060101010101" pitchFamily="2" charset="-122"/>
              <a:ea typeface="黑体" panose="02010609060101010101" pitchFamily="2" charset="-122"/>
            </a:rPr>
            <a:t>中国特色</a:t>
          </a:r>
          <a:endParaRPr lang="en-US" altLang="zh-CN" sz="1600" b="1" dirty="0" smtClean="0">
            <a:solidFill>
              <a:srgbClr val="C00000"/>
            </a:solidFill>
            <a:latin typeface="黑体" panose="02010609060101010101" pitchFamily="2" charset="-122"/>
            <a:ea typeface="黑体" panose="02010609060101010101" pitchFamily="2" charset="-122"/>
          </a:endParaRPr>
        </a:p>
        <a:p>
          <a:r>
            <a:rPr lang="zh-CN" altLang="en-US" sz="1600" b="1" dirty="0" smtClean="0">
              <a:solidFill>
                <a:srgbClr val="C00000"/>
              </a:solidFill>
              <a:latin typeface="黑体" panose="02010609060101010101" pitchFamily="2" charset="-122"/>
              <a:ea typeface="黑体" panose="02010609060101010101" pitchFamily="2" charset="-122"/>
            </a:rPr>
            <a:t>职业教育体系</a:t>
          </a:r>
          <a:endParaRPr lang="zh-CN" altLang="en-US" sz="1600" b="1" dirty="0">
            <a:solidFill>
              <a:srgbClr val="C00000"/>
            </a:solidFill>
            <a:latin typeface="黑体" panose="02010609060101010101" pitchFamily="2" charset="-122"/>
            <a:ea typeface="黑体" panose="02010609060101010101" pitchFamily="2" charset="-122"/>
          </a:endParaRPr>
        </a:p>
      </dgm:t>
    </dgm:pt>
    <dgm:pt modelId="{5125C3A6-2FEC-4235-A3C3-327AD07AC610}" type="parTrans" cxnId="{02C6C9AB-D042-4979-B1B9-F771A9C33648}">
      <dgm:prSet/>
      <dgm:spPr/>
      <dgm:t>
        <a:bodyPr/>
        <a:lstStyle/>
        <a:p>
          <a:endParaRPr lang="zh-CN" altLang="en-US" sz="1600" b="1">
            <a:latin typeface="黑体" panose="02010609060101010101" pitchFamily="2" charset="-122"/>
            <a:ea typeface="黑体" panose="02010609060101010101" pitchFamily="2" charset="-122"/>
          </a:endParaRPr>
        </a:p>
      </dgm:t>
    </dgm:pt>
    <dgm:pt modelId="{52D38D02-7954-4037-98B1-D3C741E0F2F7}" type="sibTrans" cxnId="{02C6C9AB-D042-4979-B1B9-F771A9C33648}">
      <dgm:prSet/>
      <dgm:spPr/>
      <dgm:t>
        <a:bodyPr/>
        <a:lstStyle/>
        <a:p>
          <a:endParaRPr lang="zh-CN" altLang="en-US" sz="1600" b="1">
            <a:latin typeface="黑体" panose="02010609060101010101" pitchFamily="2" charset="-122"/>
            <a:ea typeface="黑体" panose="02010609060101010101" pitchFamily="2" charset="-122"/>
          </a:endParaRPr>
        </a:p>
      </dgm:t>
    </dgm:pt>
    <dgm:pt modelId="{4619074B-1792-46E1-979C-BCE2E20FA162}">
      <dgm:prSet custT="1"/>
      <dgm:spPr/>
      <dgm:t>
        <a:bodyPr/>
        <a:lstStyle/>
        <a:p>
          <a:pPr algn="l"/>
          <a:r>
            <a:rPr lang="zh-CN" altLang="en-US" sz="1600" b="1" dirty="0" smtClean="0">
              <a:latin typeface="黑体" panose="02010609060101010101" pitchFamily="2" charset="-122"/>
              <a:ea typeface="黑体" panose="02010609060101010101" pitchFamily="2" charset="-122"/>
            </a:rPr>
            <a:t>要牢牢把握服务发展、促进就业的办学方向，深化体制机制改革，创新</a:t>
          </a:r>
          <a:r>
            <a:rPr lang="zh-CN" altLang="en-US" sz="1600" b="1" dirty="0" smtClean="0">
              <a:solidFill>
                <a:srgbClr val="C00000"/>
              </a:solidFill>
              <a:latin typeface="黑体" panose="02010609060101010101" pitchFamily="2" charset="-122"/>
              <a:ea typeface="黑体" panose="02010609060101010101" pitchFamily="2" charset="-122"/>
            </a:rPr>
            <a:t>各层次各类型</a:t>
          </a:r>
          <a:r>
            <a:rPr lang="zh-CN" altLang="en-US" sz="1600" b="1" dirty="0" smtClean="0">
              <a:latin typeface="黑体" panose="02010609060101010101" pitchFamily="2" charset="-122"/>
              <a:ea typeface="黑体" panose="02010609060101010101" pitchFamily="2" charset="-122"/>
            </a:rPr>
            <a:t>职业教育模式，坚持</a:t>
          </a:r>
          <a:r>
            <a:rPr lang="zh-CN" altLang="en-US" sz="1600" b="1" dirty="0" smtClean="0">
              <a:solidFill>
                <a:srgbClr val="C00000"/>
              </a:solidFill>
              <a:latin typeface="黑体" panose="02010609060101010101" pitchFamily="2" charset="-122"/>
              <a:ea typeface="黑体" panose="02010609060101010101" pitchFamily="2" charset="-122"/>
            </a:rPr>
            <a:t>产教融合、校企合作</a:t>
          </a:r>
          <a:r>
            <a:rPr lang="zh-CN" altLang="en-US" sz="1600" b="1" dirty="0" smtClean="0">
              <a:latin typeface="黑体" panose="02010609060101010101" pitchFamily="2" charset="-122"/>
              <a:ea typeface="黑体" panose="02010609060101010101" pitchFamily="2" charset="-122"/>
            </a:rPr>
            <a:t>，坚持</a:t>
          </a:r>
          <a:r>
            <a:rPr lang="zh-CN" altLang="en-US" sz="1600" b="1" dirty="0" smtClean="0">
              <a:solidFill>
                <a:srgbClr val="C00000"/>
              </a:solidFill>
              <a:latin typeface="黑体" panose="02010609060101010101" pitchFamily="2" charset="-122"/>
              <a:ea typeface="黑体" panose="02010609060101010101" pitchFamily="2" charset="-122"/>
            </a:rPr>
            <a:t>工学结合、知行合一</a:t>
          </a:r>
          <a:r>
            <a:rPr lang="zh-CN" altLang="en-US" sz="1600" b="1" dirty="0" smtClean="0">
              <a:latin typeface="黑体" panose="02010609060101010101" pitchFamily="2" charset="-122"/>
              <a:ea typeface="黑体" panose="02010609060101010101" pitchFamily="2" charset="-122"/>
            </a:rPr>
            <a:t>，引导社会各界特别是行业企业积极支持职业教育</a:t>
          </a:r>
          <a:endParaRPr lang="zh-CN" altLang="en-US" sz="1600" b="1" dirty="0">
            <a:latin typeface="黑体" panose="02010609060101010101" pitchFamily="2" charset="-122"/>
            <a:ea typeface="黑体" panose="02010609060101010101" pitchFamily="2" charset="-122"/>
          </a:endParaRPr>
        </a:p>
      </dgm:t>
    </dgm:pt>
    <dgm:pt modelId="{3CED5B08-6C1C-4EB1-A6F5-55B4F6D04894}" type="parTrans" cxnId="{5C9B94EF-526C-4E2F-B48F-A829055A0114}">
      <dgm:prSet/>
      <dgm:spPr/>
      <dgm:t>
        <a:bodyPr/>
        <a:lstStyle/>
        <a:p>
          <a:endParaRPr lang="zh-CN" altLang="en-US" sz="1600" b="1">
            <a:latin typeface="黑体" panose="02010609060101010101" pitchFamily="2" charset="-122"/>
            <a:ea typeface="黑体" panose="02010609060101010101" pitchFamily="2" charset="-122"/>
          </a:endParaRPr>
        </a:p>
      </dgm:t>
    </dgm:pt>
    <dgm:pt modelId="{763DAF00-D7C4-4DAF-BBA7-B34E264B92F9}" type="sibTrans" cxnId="{5C9B94EF-526C-4E2F-B48F-A829055A0114}">
      <dgm:prSet/>
      <dgm:spPr/>
      <dgm:t>
        <a:bodyPr/>
        <a:lstStyle/>
        <a:p>
          <a:endParaRPr lang="zh-CN" altLang="en-US" sz="1600" b="1">
            <a:latin typeface="黑体" panose="02010609060101010101" pitchFamily="2" charset="-122"/>
            <a:ea typeface="黑体" panose="02010609060101010101" pitchFamily="2" charset="-122"/>
          </a:endParaRPr>
        </a:p>
      </dgm:t>
    </dgm:pt>
    <dgm:pt modelId="{3C8D4485-E0BC-48B1-A215-C68EBF37EC26}">
      <dgm:prSet custT="1"/>
      <dgm:spPr/>
      <dgm:t>
        <a:bodyPr/>
        <a:lstStyle/>
        <a:p>
          <a:r>
            <a:rPr lang="zh-CN" altLang="en-US" sz="1600" b="1" dirty="0" smtClean="0">
              <a:latin typeface="黑体" panose="02010609060101010101" pitchFamily="2" charset="-122"/>
              <a:ea typeface="黑体" panose="02010609060101010101" pitchFamily="2" charset="-122"/>
            </a:rPr>
            <a:t>支持重点和价值追求</a:t>
          </a:r>
          <a:endParaRPr lang="zh-CN" altLang="en-US" sz="1600" b="1" dirty="0">
            <a:latin typeface="黑体" panose="02010609060101010101" pitchFamily="2" charset="-122"/>
            <a:ea typeface="黑体" panose="02010609060101010101" pitchFamily="2" charset="-122"/>
          </a:endParaRPr>
        </a:p>
      </dgm:t>
    </dgm:pt>
    <dgm:pt modelId="{76F7D961-746D-4553-9D28-D9FBAD7E11D2}" type="parTrans" cxnId="{3C885ED7-9E87-44C5-BBA1-BA78DED15F01}">
      <dgm:prSet/>
      <dgm:spPr/>
      <dgm:t>
        <a:bodyPr/>
        <a:lstStyle/>
        <a:p>
          <a:endParaRPr lang="zh-CN" altLang="en-US" sz="1600" b="1">
            <a:latin typeface="黑体" panose="02010609060101010101" pitchFamily="2" charset="-122"/>
            <a:ea typeface="黑体" panose="02010609060101010101" pitchFamily="2" charset="-122"/>
          </a:endParaRPr>
        </a:p>
      </dgm:t>
    </dgm:pt>
    <dgm:pt modelId="{1BF5A41E-1748-4B5F-809E-37AB32B240C1}" type="sibTrans" cxnId="{3C885ED7-9E87-44C5-BBA1-BA78DED15F01}">
      <dgm:prSet/>
      <dgm:spPr/>
      <dgm:t>
        <a:bodyPr/>
        <a:lstStyle/>
        <a:p>
          <a:endParaRPr lang="zh-CN" altLang="en-US" sz="1600" b="1">
            <a:latin typeface="黑体" panose="02010609060101010101" pitchFamily="2" charset="-122"/>
            <a:ea typeface="黑体" panose="02010609060101010101" pitchFamily="2" charset="-122"/>
          </a:endParaRPr>
        </a:p>
      </dgm:t>
    </dgm:pt>
    <dgm:pt modelId="{FA2E9B2E-DE28-46C1-97DD-BAFB86B3B0AF}">
      <dgm:prSet custT="1"/>
      <dgm:spPr/>
      <dgm:t>
        <a:bodyPr/>
        <a:lstStyle/>
        <a:p>
          <a:pPr algn="l"/>
          <a:r>
            <a:rPr lang="zh-CN" altLang="en-US" sz="1600" b="1" dirty="0" smtClean="0">
              <a:latin typeface="黑体" panose="02010609060101010101" pitchFamily="2" charset="-122"/>
              <a:ea typeface="黑体" panose="02010609060101010101" pitchFamily="2" charset="-122"/>
            </a:rPr>
            <a:t>努力让每个人都有</a:t>
          </a:r>
          <a:r>
            <a:rPr lang="zh-CN" altLang="en-US" sz="1600" b="1" dirty="0" smtClean="0">
              <a:solidFill>
                <a:srgbClr val="C00000"/>
              </a:solidFill>
              <a:latin typeface="黑体" panose="02010609060101010101" pitchFamily="2" charset="-122"/>
              <a:ea typeface="黑体" panose="02010609060101010101" pitchFamily="2" charset="-122"/>
            </a:rPr>
            <a:t>人生出彩</a:t>
          </a:r>
          <a:r>
            <a:rPr lang="zh-CN" altLang="en-US" sz="1600" b="1" dirty="0" smtClean="0">
              <a:latin typeface="黑体" panose="02010609060101010101" pitchFamily="2" charset="-122"/>
              <a:ea typeface="黑体" panose="02010609060101010101" pitchFamily="2" charset="-122"/>
            </a:rPr>
            <a:t>的机会</a:t>
          </a:r>
          <a:endParaRPr lang="zh-CN" altLang="en-US" sz="1600" b="1" dirty="0">
            <a:latin typeface="黑体" panose="02010609060101010101" pitchFamily="2" charset="-122"/>
            <a:ea typeface="黑体" panose="02010609060101010101" pitchFamily="2" charset="-122"/>
          </a:endParaRPr>
        </a:p>
      </dgm:t>
    </dgm:pt>
    <dgm:pt modelId="{458B45C5-75BA-4DC0-9E3A-B58052005537}" type="parTrans" cxnId="{0FCD2BAE-7B4F-4166-A364-9B97C26DC559}">
      <dgm:prSet/>
      <dgm:spPr/>
      <dgm:t>
        <a:bodyPr/>
        <a:lstStyle/>
        <a:p>
          <a:endParaRPr lang="zh-CN" altLang="en-US" sz="1600" b="1">
            <a:latin typeface="黑体" panose="02010609060101010101" pitchFamily="2" charset="-122"/>
            <a:ea typeface="黑体" panose="02010609060101010101" pitchFamily="2" charset="-122"/>
          </a:endParaRPr>
        </a:p>
      </dgm:t>
    </dgm:pt>
    <dgm:pt modelId="{0849D11E-D25B-42C3-9BAB-35B622F71E1D}" type="sibTrans" cxnId="{0FCD2BAE-7B4F-4166-A364-9B97C26DC559}">
      <dgm:prSet/>
      <dgm:spPr/>
      <dgm:t>
        <a:bodyPr/>
        <a:lstStyle/>
        <a:p>
          <a:endParaRPr lang="zh-CN" altLang="en-US" sz="1600" b="1">
            <a:latin typeface="黑体" panose="02010609060101010101" pitchFamily="2" charset="-122"/>
            <a:ea typeface="黑体" panose="02010609060101010101" pitchFamily="2" charset="-122"/>
          </a:endParaRPr>
        </a:p>
      </dgm:t>
    </dgm:pt>
    <dgm:pt modelId="{93F3BB8B-501D-4066-A912-D4C26C4B2452}">
      <dgm:prSet custT="1"/>
      <dgm:spPr/>
      <dgm:t>
        <a:bodyPr/>
        <a:lstStyle/>
        <a:p>
          <a:r>
            <a:rPr lang="zh-CN" altLang="en-US" sz="1600" b="1" dirty="0" smtClean="0">
              <a:latin typeface="黑体" panose="02010609060101010101" pitchFamily="2" charset="-122"/>
              <a:ea typeface="黑体" panose="02010609060101010101" pitchFamily="2" charset="-122"/>
            </a:rPr>
            <a:t>加大对农村地区、民族地区、贫困地区职业教育支持力度</a:t>
          </a:r>
          <a:endParaRPr lang="zh-CN" altLang="en-US" sz="1600" b="1" dirty="0">
            <a:latin typeface="黑体" panose="02010609060101010101" pitchFamily="2" charset="-122"/>
            <a:ea typeface="黑体" panose="02010609060101010101" pitchFamily="2" charset="-122"/>
          </a:endParaRPr>
        </a:p>
      </dgm:t>
    </dgm:pt>
    <dgm:pt modelId="{6D9B3349-7D2B-444E-96AC-73F328411023}" type="sibTrans" cxnId="{555B745A-E921-47BE-8DE6-BA9F604B1E1C}">
      <dgm:prSet/>
      <dgm:spPr/>
      <dgm:t>
        <a:bodyPr/>
        <a:lstStyle/>
        <a:p>
          <a:endParaRPr lang="zh-CN" altLang="en-US" sz="1600" b="1">
            <a:latin typeface="黑体" panose="02010609060101010101" pitchFamily="2" charset="-122"/>
            <a:ea typeface="黑体" panose="02010609060101010101" pitchFamily="2" charset="-122"/>
          </a:endParaRPr>
        </a:p>
      </dgm:t>
    </dgm:pt>
    <dgm:pt modelId="{72FA233A-7D72-474A-A8E4-FA63E617A373}" type="parTrans" cxnId="{555B745A-E921-47BE-8DE6-BA9F604B1E1C}">
      <dgm:prSet/>
      <dgm:spPr/>
      <dgm:t>
        <a:bodyPr/>
        <a:lstStyle/>
        <a:p>
          <a:endParaRPr lang="zh-CN" altLang="en-US" sz="1600" b="1">
            <a:latin typeface="黑体" panose="02010609060101010101" pitchFamily="2" charset="-122"/>
            <a:ea typeface="黑体" panose="02010609060101010101" pitchFamily="2" charset="-122"/>
          </a:endParaRPr>
        </a:p>
      </dgm:t>
    </dgm:pt>
    <dgm:pt modelId="{99F3665F-9F08-430C-A584-24F77D217EEB}" type="pres">
      <dgm:prSet presAssocID="{552F6B6A-F791-41B3-931B-A0BBF5B9CE65}" presName="diagram" presStyleCnt="0">
        <dgm:presLayoutVars>
          <dgm:chPref val="1"/>
          <dgm:dir/>
          <dgm:animOne val="branch"/>
          <dgm:animLvl val="lvl"/>
          <dgm:resizeHandles/>
        </dgm:presLayoutVars>
      </dgm:prSet>
      <dgm:spPr/>
      <dgm:t>
        <a:bodyPr/>
        <a:lstStyle/>
        <a:p>
          <a:endParaRPr lang="zh-CN" altLang="en-US"/>
        </a:p>
      </dgm:t>
    </dgm:pt>
    <dgm:pt modelId="{D57C127E-4CF0-43AA-8B59-EE70DC688594}" type="pres">
      <dgm:prSet presAssocID="{C64900F3-20FA-4CAC-BEF5-BF462FE160E5}" presName="root" presStyleCnt="0"/>
      <dgm:spPr/>
    </dgm:pt>
    <dgm:pt modelId="{CEDD99BE-5BF9-4979-8A6E-AD33E9C8D56F}" type="pres">
      <dgm:prSet presAssocID="{C64900F3-20FA-4CAC-BEF5-BF462FE160E5}" presName="rootComposite" presStyleCnt="0"/>
      <dgm:spPr/>
    </dgm:pt>
    <dgm:pt modelId="{6564A27C-7F1C-4EE1-898E-89AE0391E897}" type="pres">
      <dgm:prSet presAssocID="{C64900F3-20FA-4CAC-BEF5-BF462FE160E5}" presName="rootText" presStyleLbl="node1" presStyleIdx="0" presStyleCnt="4"/>
      <dgm:spPr/>
      <dgm:t>
        <a:bodyPr/>
        <a:lstStyle/>
        <a:p>
          <a:endParaRPr lang="zh-CN" altLang="en-US"/>
        </a:p>
      </dgm:t>
    </dgm:pt>
    <dgm:pt modelId="{94F804B0-09AC-440F-8183-F8B4AD73B063}" type="pres">
      <dgm:prSet presAssocID="{C64900F3-20FA-4CAC-BEF5-BF462FE160E5}" presName="rootConnector" presStyleLbl="node1" presStyleIdx="0" presStyleCnt="4"/>
      <dgm:spPr/>
      <dgm:t>
        <a:bodyPr/>
        <a:lstStyle/>
        <a:p>
          <a:endParaRPr lang="zh-CN" altLang="en-US"/>
        </a:p>
      </dgm:t>
    </dgm:pt>
    <dgm:pt modelId="{F48571BD-5A70-492F-88F5-2DFEE1053D19}" type="pres">
      <dgm:prSet presAssocID="{C64900F3-20FA-4CAC-BEF5-BF462FE160E5}" presName="childShape" presStyleCnt="0"/>
      <dgm:spPr/>
    </dgm:pt>
    <dgm:pt modelId="{E8034B04-56AC-40FF-AC9B-09A343641E01}" type="pres">
      <dgm:prSet presAssocID="{77D4C7B4-B342-452D-BAE7-02881A76078B}" presName="Name13" presStyleLbl="parChTrans1D2" presStyleIdx="0" presStyleCnt="8"/>
      <dgm:spPr/>
      <dgm:t>
        <a:bodyPr/>
        <a:lstStyle/>
        <a:p>
          <a:endParaRPr lang="zh-CN" altLang="en-US"/>
        </a:p>
      </dgm:t>
    </dgm:pt>
    <dgm:pt modelId="{8E173507-DA9E-45A1-8F7C-BC55D1E9F933}" type="pres">
      <dgm:prSet presAssocID="{37EEA744-373F-4816-9C50-CEE74F3ACEEC}" presName="childText" presStyleLbl="bgAcc1" presStyleIdx="0" presStyleCnt="8" custScaleY="215670">
        <dgm:presLayoutVars>
          <dgm:bulletEnabled val="1"/>
        </dgm:presLayoutVars>
      </dgm:prSet>
      <dgm:spPr/>
      <dgm:t>
        <a:bodyPr/>
        <a:lstStyle/>
        <a:p>
          <a:endParaRPr lang="zh-CN" altLang="en-US"/>
        </a:p>
      </dgm:t>
    </dgm:pt>
    <dgm:pt modelId="{985F9AF5-2BD2-4CE2-BA29-15D6D1038AD9}" type="pres">
      <dgm:prSet presAssocID="{5C145494-8DB3-4FD1-8917-1796DB434F5B}" presName="Name13" presStyleLbl="parChTrans1D2" presStyleIdx="1" presStyleCnt="8"/>
      <dgm:spPr/>
      <dgm:t>
        <a:bodyPr/>
        <a:lstStyle/>
        <a:p>
          <a:endParaRPr lang="zh-CN" altLang="en-US"/>
        </a:p>
      </dgm:t>
    </dgm:pt>
    <dgm:pt modelId="{03C8D5D8-C6F1-422C-80D2-452378C0B891}" type="pres">
      <dgm:prSet presAssocID="{008AE25A-12E4-40E1-AE8B-56418797E523}" presName="childText" presStyleLbl="bgAcc1" presStyleIdx="1" presStyleCnt="8" custScaleY="192211">
        <dgm:presLayoutVars>
          <dgm:bulletEnabled val="1"/>
        </dgm:presLayoutVars>
      </dgm:prSet>
      <dgm:spPr/>
      <dgm:t>
        <a:bodyPr/>
        <a:lstStyle/>
        <a:p>
          <a:endParaRPr lang="zh-CN" altLang="en-US"/>
        </a:p>
      </dgm:t>
    </dgm:pt>
    <dgm:pt modelId="{58E6F00E-3A22-494C-B750-59D171AD70E4}" type="pres">
      <dgm:prSet presAssocID="{E6773A4B-3FD5-4A93-A0DC-8CF5070F38CD}" presName="root" presStyleCnt="0"/>
      <dgm:spPr/>
    </dgm:pt>
    <dgm:pt modelId="{E248154D-8B9D-453B-9269-ED11B288BFE4}" type="pres">
      <dgm:prSet presAssocID="{E6773A4B-3FD5-4A93-A0DC-8CF5070F38CD}" presName="rootComposite" presStyleCnt="0"/>
      <dgm:spPr/>
    </dgm:pt>
    <dgm:pt modelId="{0D9B8AFC-0178-4D00-8BD5-4531C1DA1468}" type="pres">
      <dgm:prSet presAssocID="{E6773A4B-3FD5-4A93-A0DC-8CF5070F38CD}" presName="rootText" presStyleLbl="node1" presStyleIdx="1" presStyleCnt="4"/>
      <dgm:spPr/>
      <dgm:t>
        <a:bodyPr/>
        <a:lstStyle/>
        <a:p>
          <a:endParaRPr lang="zh-CN" altLang="en-US"/>
        </a:p>
      </dgm:t>
    </dgm:pt>
    <dgm:pt modelId="{1D5D5064-608F-430B-A8A5-C1AFB2A97486}" type="pres">
      <dgm:prSet presAssocID="{E6773A4B-3FD5-4A93-A0DC-8CF5070F38CD}" presName="rootConnector" presStyleLbl="node1" presStyleIdx="1" presStyleCnt="4"/>
      <dgm:spPr/>
      <dgm:t>
        <a:bodyPr/>
        <a:lstStyle/>
        <a:p>
          <a:endParaRPr lang="zh-CN" altLang="en-US"/>
        </a:p>
      </dgm:t>
    </dgm:pt>
    <dgm:pt modelId="{108A53A3-AB98-475B-B946-3D21C8553C04}" type="pres">
      <dgm:prSet presAssocID="{E6773A4B-3FD5-4A93-A0DC-8CF5070F38CD}" presName="childShape" presStyleCnt="0"/>
      <dgm:spPr/>
    </dgm:pt>
    <dgm:pt modelId="{0861202F-1340-411D-BE02-0F3399454AA2}" type="pres">
      <dgm:prSet presAssocID="{CB3630FA-1AD6-419A-8060-9C0F5CF444AF}" presName="Name13" presStyleLbl="parChTrans1D2" presStyleIdx="2" presStyleCnt="8"/>
      <dgm:spPr/>
      <dgm:t>
        <a:bodyPr/>
        <a:lstStyle/>
        <a:p>
          <a:endParaRPr lang="zh-CN" altLang="en-US"/>
        </a:p>
      </dgm:t>
    </dgm:pt>
    <dgm:pt modelId="{08208189-C97E-403A-B50D-2B6E9C838376}" type="pres">
      <dgm:prSet presAssocID="{AAEB470A-1A94-4A0E-8FAF-82B5C33C654E}" presName="childText" presStyleLbl="bgAcc1" presStyleIdx="2" presStyleCnt="8" custScaleX="178866" custScaleY="158288">
        <dgm:presLayoutVars>
          <dgm:bulletEnabled val="1"/>
        </dgm:presLayoutVars>
      </dgm:prSet>
      <dgm:spPr/>
      <dgm:t>
        <a:bodyPr/>
        <a:lstStyle/>
        <a:p>
          <a:endParaRPr lang="zh-CN" altLang="en-US"/>
        </a:p>
      </dgm:t>
    </dgm:pt>
    <dgm:pt modelId="{A769672C-60A5-4E55-B0C6-F783A8B3B9D2}" type="pres">
      <dgm:prSet presAssocID="{51348091-B85B-44F0-A3C2-6D7E2B54EB71}" presName="Name13" presStyleLbl="parChTrans1D2" presStyleIdx="3" presStyleCnt="8"/>
      <dgm:spPr/>
      <dgm:t>
        <a:bodyPr/>
        <a:lstStyle/>
        <a:p>
          <a:endParaRPr lang="zh-CN" altLang="en-US"/>
        </a:p>
      </dgm:t>
    </dgm:pt>
    <dgm:pt modelId="{12D42A94-1231-4AAA-A607-183484599053}" type="pres">
      <dgm:prSet presAssocID="{E4F0DD06-ED14-4231-8E41-146ACA291324}" presName="childText" presStyleLbl="bgAcc1" presStyleIdx="3" presStyleCnt="8" custScaleX="178959" custScaleY="450023">
        <dgm:presLayoutVars>
          <dgm:bulletEnabled val="1"/>
        </dgm:presLayoutVars>
      </dgm:prSet>
      <dgm:spPr/>
      <dgm:t>
        <a:bodyPr/>
        <a:lstStyle/>
        <a:p>
          <a:endParaRPr lang="zh-CN" altLang="en-US"/>
        </a:p>
      </dgm:t>
    </dgm:pt>
    <dgm:pt modelId="{7C4CE7B3-52D3-4B25-9614-A9EBFED06EE7}" type="pres">
      <dgm:prSet presAssocID="{745E7E82-F7D0-459C-8823-E3D5C8AAF6A1}" presName="root" presStyleCnt="0"/>
      <dgm:spPr/>
    </dgm:pt>
    <dgm:pt modelId="{EBFAE5FA-A763-4422-A02B-E2C103C62E7C}" type="pres">
      <dgm:prSet presAssocID="{745E7E82-F7D0-459C-8823-E3D5C8AAF6A1}" presName="rootComposite" presStyleCnt="0"/>
      <dgm:spPr/>
    </dgm:pt>
    <dgm:pt modelId="{2088821C-FB27-4D30-9287-1D6D651CA846}" type="pres">
      <dgm:prSet presAssocID="{745E7E82-F7D0-459C-8823-E3D5C8AAF6A1}" presName="rootText" presStyleLbl="node1" presStyleIdx="2" presStyleCnt="4" custScaleX="123026"/>
      <dgm:spPr/>
      <dgm:t>
        <a:bodyPr/>
        <a:lstStyle/>
        <a:p>
          <a:endParaRPr lang="zh-CN" altLang="en-US"/>
        </a:p>
      </dgm:t>
    </dgm:pt>
    <dgm:pt modelId="{44087972-3557-402C-9E0D-E438FA816371}" type="pres">
      <dgm:prSet presAssocID="{745E7E82-F7D0-459C-8823-E3D5C8AAF6A1}" presName="rootConnector" presStyleLbl="node1" presStyleIdx="2" presStyleCnt="4"/>
      <dgm:spPr/>
      <dgm:t>
        <a:bodyPr/>
        <a:lstStyle/>
        <a:p>
          <a:endParaRPr lang="zh-CN" altLang="en-US"/>
        </a:p>
      </dgm:t>
    </dgm:pt>
    <dgm:pt modelId="{FB420FFF-8347-4D3F-914C-1554AC0B8594}" type="pres">
      <dgm:prSet presAssocID="{745E7E82-F7D0-459C-8823-E3D5C8AAF6A1}" presName="childShape" presStyleCnt="0"/>
      <dgm:spPr/>
    </dgm:pt>
    <dgm:pt modelId="{5069654F-E71A-444D-8E41-57ADDD58640C}" type="pres">
      <dgm:prSet presAssocID="{5125C3A6-2FEC-4235-A3C3-327AD07AC610}" presName="Name13" presStyleLbl="parChTrans1D2" presStyleIdx="4" presStyleCnt="8"/>
      <dgm:spPr/>
      <dgm:t>
        <a:bodyPr/>
        <a:lstStyle/>
        <a:p>
          <a:endParaRPr lang="zh-CN" altLang="en-US"/>
        </a:p>
      </dgm:t>
    </dgm:pt>
    <dgm:pt modelId="{6671010E-A086-4B11-8A26-CC545290EF2E}" type="pres">
      <dgm:prSet presAssocID="{04B1A516-6E0D-4E0D-8CFB-6D29606BB601}" presName="childText" presStyleLbl="bgAcc1" presStyleIdx="4" presStyleCnt="8" custScaleX="202289">
        <dgm:presLayoutVars>
          <dgm:bulletEnabled val="1"/>
        </dgm:presLayoutVars>
      </dgm:prSet>
      <dgm:spPr/>
      <dgm:t>
        <a:bodyPr/>
        <a:lstStyle/>
        <a:p>
          <a:endParaRPr lang="zh-CN" altLang="en-US"/>
        </a:p>
      </dgm:t>
    </dgm:pt>
    <dgm:pt modelId="{48ED4DC2-3633-4765-B797-33D4045D2371}" type="pres">
      <dgm:prSet presAssocID="{3CED5B08-6C1C-4EB1-A6F5-55B4F6D04894}" presName="Name13" presStyleLbl="parChTrans1D2" presStyleIdx="5" presStyleCnt="8"/>
      <dgm:spPr/>
      <dgm:t>
        <a:bodyPr/>
        <a:lstStyle/>
        <a:p>
          <a:endParaRPr lang="zh-CN" altLang="en-US"/>
        </a:p>
      </dgm:t>
    </dgm:pt>
    <dgm:pt modelId="{DF0887C7-59E8-44BF-BC09-CDC83CDB4377}" type="pres">
      <dgm:prSet presAssocID="{4619074B-1792-46E1-979C-BCE2E20FA162}" presName="childText" presStyleLbl="bgAcc1" presStyleIdx="5" presStyleCnt="8" custScaleX="216936" custScaleY="492962">
        <dgm:presLayoutVars>
          <dgm:bulletEnabled val="1"/>
        </dgm:presLayoutVars>
      </dgm:prSet>
      <dgm:spPr/>
      <dgm:t>
        <a:bodyPr/>
        <a:lstStyle/>
        <a:p>
          <a:endParaRPr lang="zh-CN" altLang="en-US"/>
        </a:p>
      </dgm:t>
    </dgm:pt>
    <dgm:pt modelId="{C67E2B56-70DF-4B92-AF4F-61E0D1C43B21}" type="pres">
      <dgm:prSet presAssocID="{3C8D4485-E0BC-48B1-A215-C68EBF37EC26}" presName="root" presStyleCnt="0"/>
      <dgm:spPr/>
    </dgm:pt>
    <dgm:pt modelId="{C55FE994-17BA-4835-8B6B-3F4EF6BE1E38}" type="pres">
      <dgm:prSet presAssocID="{3C8D4485-E0BC-48B1-A215-C68EBF37EC26}" presName="rootComposite" presStyleCnt="0"/>
      <dgm:spPr/>
    </dgm:pt>
    <dgm:pt modelId="{C773339A-61D4-4F95-AE68-2E52CE466999}" type="pres">
      <dgm:prSet presAssocID="{3C8D4485-E0BC-48B1-A215-C68EBF37EC26}" presName="rootText" presStyleLbl="node1" presStyleIdx="3" presStyleCnt="4"/>
      <dgm:spPr/>
      <dgm:t>
        <a:bodyPr/>
        <a:lstStyle/>
        <a:p>
          <a:endParaRPr lang="zh-CN" altLang="en-US"/>
        </a:p>
      </dgm:t>
    </dgm:pt>
    <dgm:pt modelId="{2AF742D0-1EBB-4B55-9308-CB9B63785D9F}" type="pres">
      <dgm:prSet presAssocID="{3C8D4485-E0BC-48B1-A215-C68EBF37EC26}" presName="rootConnector" presStyleLbl="node1" presStyleIdx="3" presStyleCnt="4"/>
      <dgm:spPr/>
      <dgm:t>
        <a:bodyPr/>
        <a:lstStyle/>
        <a:p>
          <a:endParaRPr lang="zh-CN" altLang="en-US"/>
        </a:p>
      </dgm:t>
    </dgm:pt>
    <dgm:pt modelId="{79BFF699-CDEE-4291-BE22-3A446BB88621}" type="pres">
      <dgm:prSet presAssocID="{3C8D4485-E0BC-48B1-A215-C68EBF37EC26}" presName="childShape" presStyleCnt="0"/>
      <dgm:spPr/>
    </dgm:pt>
    <dgm:pt modelId="{3CCB23D2-9E03-437E-89E9-67DFC6A4D4C2}" type="pres">
      <dgm:prSet presAssocID="{72FA233A-7D72-474A-A8E4-FA63E617A373}" presName="Name13" presStyleLbl="parChTrans1D2" presStyleIdx="6" presStyleCnt="8"/>
      <dgm:spPr/>
      <dgm:t>
        <a:bodyPr/>
        <a:lstStyle/>
        <a:p>
          <a:endParaRPr lang="zh-CN" altLang="en-US"/>
        </a:p>
      </dgm:t>
    </dgm:pt>
    <dgm:pt modelId="{B7CBFF10-0F49-4F99-955E-8D70C976664B}" type="pres">
      <dgm:prSet presAssocID="{93F3BB8B-501D-4066-A912-D4C26C4B2452}" presName="childText" presStyleLbl="bgAcc1" presStyleIdx="6" presStyleCnt="8" custScaleX="120138" custScaleY="229427">
        <dgm:presLayoutVars>
          <dgm:bulletEnabled val="1"/>
        </dgm:presLayoutVars>
      </dgm:prSet>
      <dgm:spPr/>
      <dgm:t>
        <a:bodyPr/>
        <a:lstStyle/>
        <a:p>
          <a:endParaRPr lang="zh-CN" altLang="en-US"/>
        </a:p>
      </dgm:t>
    </dgm:pt>
    <dgm:pt modelId="{6F398378-8B45-4848-AE8F-4BB00D7BE238}" type="pres">
      <dgm:prSet presAssocID="{458B45C5-75BA-4DC0-9E3A-B58052005537}" presName="Name13" presStyleLbl="parChTrans1D2" presStyleIdx="7" presStyleCnt="8"/>
      <dgm:spPr/>
      <dgm:t>
        <a:bodyPr/>
        <a:lstStyle/>
        <a:p>
          <a:endParaRPr lang="zh-CN" altLang="en-US"/>
        </a:p>
      </dgm:t>
    </dgm:pt>
    <dgm:pt modelId="{E7B4A134-184E-4DDB-B85D-9F9623C7C5FD}" type="pres">
      <dgm:prSet presAssocID="{FA2E9B2E-DE28-46C1-97DD-BAFB86B3B0AF}" presName="childText" presStyleLbl="bgAcc1" presStyleIdx="7" presStyleCnt="8" custScaleX="115771" custScaleY="187579">
        <dgm:presLayoutVars>
          <dgm:bulletEnabled val="1"/>
        </dgm:presLayoutVars>
      </dgm:prSet>
      <dgm:spPr/>
      <dgm:t>
        <a:bodyPr/>
        <a:lstStyle/>
        <a:p>
          <a:endParaRPr lang="zh-CN" altLang="en-US"/>
        </a:p>
      </dgm:t>
    </dgm:pt>
  </dgm:ptLst>
  <dgm:cxnLst>
    <dgm:cxn modelId="{095941A4-A5E0-47F7-AFCE-44C8D955F34F}" srcId="{C64900F3-20FA-4CAC-BEF5-BF462FE160E5}" destId="{008AE25A-12E4-40E1-AE8B-56418797E523}" srcOrd="1" destOrd="0" parTransId="{5C145494-8DB3-4FD1-8917-1796DB434F5B}" sibTransId="{36EAB736-BAC7-4492-A494-A3043057D59B}"/>
    <dgm:cxn modelId="{CCF5FEFC-EAF7-4F74-A4E7-2CAE39C49504}" type="presOf" srcId="{AAEB470A-1A94-4A0E-8FAF-82B5C33C654E}" destId="{08208189-C97E-403A-B50D-2B6E9C838376}" srcOrd="0" destOrd="0" presId="urn:microsoft.com/office/officeart/2005/8/layout/hierarchy3#12"/>
    <dgm:cxn modelId="{C50F3D53-017C-49AA-A3DF-194CDF203718}" type="presOf" srcId="{5C145494-8DB3-4FD1-8917-1796DB434F5B}" destId="{985F9AF5-2BD2-4CE2-BA29-15D6D1038AD9}" srcOrd="0" destOrd="0" presId="urn:microsoft.com/office/officeart/2005/8/layout/hierarchy3#12"/>
    <dgm:cxn modelId="{81B152C4-E3AE-42E7-9D79-2555832E8E8D}" srcId="{E6773A4B-3FD5-4A93-A0DC-8CF5070F38CD}" destId="{E4F0DD06-ED14-4231-8E41-146ACA291324}" srcOrd="1" destOrd="0" parTransId="{51348091-B85B-44F0-A3C2-6D7E2B54EB71}" sibTransId="{D795DE27-24DD-4E7C-A844-FE2E9A7F7302}"/>
    <dgm:cxn modelId="{5FFA7898-730A-4C43-B886-FC8F3AE348F9}" type="presOf" srcId="{E6773A4B-3FD5-4A93-A0DC-8CF5070F38CD}" destId="{0D9B8AFC-0178-4D00-8BD5-4531C1DA1468}" srcOrd="0" destOrd="0" presId="urn:microsoft.com/office/officeart/2005/8/layout/hierarchy3#12"/>
    <dgm:cxn modelId="{A7829263-DC1F-4457-8182-EAD4EA380002}" srcId="{552F6B6A-F791-41B3-931B-A0BBF5B9CE65}" destId="{745E7E82-F7D0-459C-8823-E3D5C8AAF6A1}" srcOrd="2" destOrd="0" parTransId="{527074FE-10A5-4004-9A4F-80B17FB17DA8}" sibTransId="{6F70AFE4-C461-4C47-B25A-B054F557EFBB}"/>
    <dgm:cxn modelId="{EBA636AD-C456-4B90-8A45-B28446126A00}" type="presOf" srcId="{4619074B-1792-46E1-979C-BCE2E20FA162}" destId="{DF0887C7-59E8-44BF-BC09-CDC83CDB4377}" srcOrd="0" destOrd="0" presId="urn:microsoft.com/office/officeart/2005/8/layout/hierarchy3#12"/>
    <dgm:cxn modelId="{DDBCBEF7-432A-420A-9A28-8C13B19FAD43}" type="presOf" srcId="{04B1A516-6E0D-4E0D-8CFB-6D29606BB601}" destId="{6671010E-A086-4B11-8A26-CC545290EF2E}" srcOrd="0" destOrd="0" presId="urn:microsoft.com/office/officeart/2005/8/layout/hierarchy3#12"/>
    <dgm:cxn modelId="{7DBD8977-216B-4FE5-8D30-AF9FA7BDB50E}" type="presOf" srcId="{51348091-B85B-44F0-A3C2-6D7E2B54EB71}" destId="{A769672C-60A5-4E55-B0C6-F783A8B3B9D2}" srcOrd="0" destOrd="0" presId="urn:microsoft.com/office/officeart/2005/8/layout/hierarchy3#12"/>
    <dgm:cxn modelId="{1F0A75AF-28DA-4404-9063-EE2EC95DE085}" type="presOf" srcId="{008AE25A-12E4-40E1-AE8B-56418797E523}" destId="{03C8D5D8-C6F1-422C-80D2-452378C0B891}" srcOrd="0" destOrd="0" presId="urn:microsoft.com/office/officeart/2005/8/layout/hierarchy3#12"/>
    <dgm:cxn modelId="{FAE3B6AC-B654-40D5-A25D-DF915232A4BA}" type="presOf" srcId="{C64900F3-20FA-4CAC-BEF5-BF462FE160E5}" destId="{94F804B0-09AC-440F-8183-F8B4AD73B063}" srcOrd="1" destOrd="0" presId="urn:microsoft.com/office/officeart/2005/8/layout/hierarchy3#12"/>
    <dgm:cxn modelId="{04962366-8B1A-4429-AEEF-52B5CD568303}" type="presOf" srcId="{72FA233A-7D72-474A-A8E4-FA63E617A373}" destId="{3CCB23D2-9E03-437E-89E9-67DFC6A4D4C2}" srcOrd="0" destOrd="0" presId="urn:microsoft.com/office/officeart/2005/8/layout/hierarchy3#12"/>
    <dgm:cxn modelId="{043DFB30-8230-469E-9462-CA96FC9E0097}" type="presOf" srcId="{37EEA744-373F-4816-9C50-CEE74F3ACEEC}" destId="{8E173507-DA9E-45A1-8F7C-BC55D1E9F933}" srcOrd="0" destOrd="0" presId="urn:microsoft.com/office/officeart/2005/8/layout/hierarchy3#12"/>
    <dgm:cxn modelId="{D6C4D4C0-12A7-4CF5-BEAB-FB18AF002927}" srcId="{552F6B6A-F791-41B3-931B-A0BBF5B9CE65}" destId="{E6773A4B-3FD5-4A93-A0DC-8CF5070F38CD}" srcOrd="1" destOrd="0" parTransId="{DEE5D5F2-B112-49B4-897D-B6C16E2B4297}" sibTransId="{237B9442-1C17-410D-8A9E-6E3462A33EC9}"/>
    <dgm:cxn modelId="{9C7C7853-EF86-4436-8C82-4823597DA131}" srcId="{C64900F3-20FA-4CAC-BEF5-BF462FE160E5}" destId="{37EEA744-373F-4816-9C50-CEE74F3ACEEC}" srcOrd="0" destOrd="0" parTransId="{77D4C7B4-B342-452D-BAE7-02881A76078B}" sibTransId="{D8E741A9-391C-4990-9DE2-2F5639840F39}"/>
    <dgm:cxn modelId="{0FCD2BAE-7B4F-4166-A364-9B97C26DC559}" srcId="{3C8D4485-E0BC-48B1-A215-C68EBF37EC26}" destId="{FA2E9B2E-DE28-46C1-97DD-BAFB86B3B0AF}" srcOrd="1" destOrd="0" parTransId="{458B45C5-75BA-4DC0-9E3A-B58052005537}" sibTransId="{0849D11E-D25B-42C3-9BAB-35B622F71E1D}"/>
    <dgm:cxn modelId="{7A8DE8AB-D0A1-4BAA-8E5B-D9DA7F75A500}" type="presOf" srcId="{E6773A4B-3FD5-4A93-A0DC-8CF5070F38CD}" destId="{1D5D5064-608F-430B-A8A5-C1AFB2A97486}" srcOrd="1" destOrd="0" presId="urn:microsoft.com/office/officeart/2005/8/layout/hierarchy3#12"/>
    <dgm:cxn modelId="{5C234DF5-6A1B-49B2-AA72-B198B7924B4C}" type="presOf" srcId="{3C8D4485-E0BC-48B1-A215-C68EBF37EC26}" destId="{C773339A-61D4-4F95-AE68-2E52CE466999}" srcOrd="0" destOrd="0" presId="urn:microsoft.com/office/officeart/2005/8/layout/hierarchy3#12"/>
    <dgm:cxn modelId="{F7C875B3-A878-4AFA-85D0-3045C964A5CC}" type="presOf" srcId="{745E7E82-F7D0-459C-8823-E3D5C8AAF6A1}" destId="{44087972-3557-402C-9E0D-E438FA816371}" srcOrd="1" destOrd="0" presId="urn:microsoft.com/office/officeart/2005/8/layout/hierarchy3#12"/>
    <dgm:cxn modelId="{9E725CCD-EDA8-481E-A771-9F2D4A421D11}" type="presOf" srcId="{FA2E9B2E-DE28-46C1-97DD-BAFB86B3B0AF}" destId="{E7B4A134-184E-4DDB-B85D-9F9623C7C5FD}" srcOrd="0" destOrd="0" presId="urn:microsoft.com/office/officeart/2005/8/layout/hierarchy3#12"/>
    <dgm:cxn modelId="{F2A415D2-2DA3-4147-9B88-8D1878188D04}" type="presOf" srcId="{5125C3A6-2FEC-4235-A3C3-327AD07AC610}" destId="{5069654F-E71A-444D-8E41-57ADDD58640C}" srcOrd="0" destOrd="0" presId="urn:microsoft.com/office/officeart/2005/8/layout/hierarchy3#12"/>
    <dgm:cxn modelId="{AA834B2C-E040-4893-9DE4-6262E01A6D75}" type="presOf" srcId="{C64900F3-20FA-4CAC-BEF5-BF462FE160E5}" destId="{6564A27C-7F1C-4EE1-898E-89AE0391E897}" srcOrd="0" destOrd="0" presId="urn:microsoft.com/office/officeart/2005/8/layout/hierarchy3#12"/>
    <dgm:cxn modelId="{88250D98-35B0-4899-B06F-6A0523F0398E}" srcId="{E6773A4B-3FD5-4A93-A0DC-8CF5070F38CD}" destId="{AAEB470A-1A94-4A0E-8FAF-82B5C33C654E}" srcOrd="0" destOrd="0" parTransId="{CB3630FA-1AD6-419A-8060-9C0F5CF444AF}" sibTransId="{5296AE31-D711-4B5A-9086-E84BA1EE12CB}"/>
    <dgm:cxn modelId="{5C9B94EF-526C-4E2F-B48F-A829055A0114}" srcId="{745E7E82-F7D0-459C-8823-E3D5C8AAF6A1}" destId="{4619074B-1792-46E1-979C-BCE2E20FA162}" srcOrd="1" destOrd="0" parTransId="{3CED5B08-6C1C-4EB1-A6F5-55B4F6D04894}" sibTransId="{763DAF00-D7C4-4DAF-BBA7-B34E264B92F9}"/>
    <dgm:cxn modelId="{02C6C9AB-D042-4979-B1B9-F771A9C33648}" srcId="{745E7E82-F7D0-459C-8823-E3D5C8AAF6A1}" destId="{04B1A516-6E0D-4E0D-8CFB-6D29606BB601}" srcOrd="0" destOrd="0" parTransId="{5125C3A6-2FEC-4235-A3C3-327AD07AC610}" sibTransId="{52D38D02-7954-4037-98B1-D3C741E0F2F7}"/>
    <dgm:cxn modelId="{555B745A-E921-47BE-8DE6-BA9F604B1E1C}" srcId="{3C8D4485-E0BC-48B1-A215-C68EBF37EC26}" destId="{93F3BB8B-501D-4066-A912-D4C26C4B2452}" srcOrd="0" destOrd="0" parTransId="{72FA233A-7D72-474A-A8E4-FA63E617A373}" sibTransId="{6D9B3349-7D2B-444E-96AC-73F328411023}"/>
    <dgm:cxn modelId="{6362CBA7-5898-4CF7-AFE4-444F4CB2273D}" srcId="{552F6B6A-F791-41B3-931B-A0BBF5B9CE65}" destId="{C64900F3-20FA-4CAC-BEF5-BF462FE160E5}" srcOrd="0" destOrd="0" parTransId="{5EC93847-98A1-4EE5-98AB-CFCE4D114C08}" sibTransId="{2CC5C7F9-3FDB-4B1C-9818-43C8AD05A3D1}"/>
    <dgm:cxn modelId="{3B058EEB-6C98-4C8E-A7AF-14F8D765A94B}" type="presOf" srcId="{3C8D4485-E0BC-48B1-A215-C68EBF37EC26}" destId="{2AF742D0-1EBB-4B55-9308-CB9B63785D9F}" srcOrd="1" destOrd="0" presId="urn:microsoft.com/office/officeart/2005/8/layout/hierarchy3#12"/>
    <dgm:cxn modelId="{77D37AF6-15B3-4589-A9EE-4488D2624F22}" type="presOf" srcId="{E4F0DD06-ED14-4231-8E41-146ACA291324}" destId="{12D42A94-1231-4AAA-A607-183484599053}" srcOrd="0" destOrd="0" presId="urn:microsoft.com/office/officeart/2005/8/layout/hierarchy3#12"/>
    <dgm:cxn modelId="{3C885ED7-9E87-44C5-BBA1-BA78DED15F01}" srcId="{552F6B6A-F791-41B3-931B-A0BBF5B9CE65}" destId="{3C8D4485-E0BC-48B1-A215-C68EBF37EC26}" srcOrd="3" destOrd="0" parTransId="{76F7D961-746D-4553-9D28-D9FBAD7E11D2}" sibTransId="{1BF5A41E-1748-4B5F-809E-37AB32B240C1}"/>
    <dgm:cxn modelId="{05CEA8AC-5FCE-4008-8C82-CF1024F20B34}" type="presOf" srcId="{93F3BB8B-501D-4066-A912-D4C26C4B2452}" destId="{B7CBFF10-0F49-4F99-955E-8D70C976664B}" srcOrd="0" destOrd="0" presId="urn:microsoft.com/office/officeart/2005/8/layout/hierarchy3#12"/>
    <dgm:cxn modelId="{1D12E1C0-938F-4D85-A546-CD19304A8F3D}" type="presOf" srcId="{CB3630FA-1AD6-419A-8060-9C0F5CF444AF}" destId="{0861202F-1340-411D-BE02-0F3399454AA2}" srcOrd="0" destOrd="0" presId="urn:microsoft.com/office/officeart/2005/8/layout/hierarchy3#12"/>
    <dgm:cxn modelId="{D512213C-40B6-4A93-BBFE-D488539484B3}" type="presOf" srcId="{745E7E82-F7D0-459C-8823-E3D5C8AAF6A1}" destId="{2088821C-FB27-4D30-9287-1D6D651CA846}" srcOrd="0" destOrd="0" presId="urn:microsoft.com/office/officeart/2005/8/layout/hierarchy3#12"/>
    <dgm:cxn modelId="{3174205A-8008-451A-8992-42DF0210272F}" type="presOf" srcId="{552F6B6A-F791-41B3-931B-A0BBF5B9CE65}" destId="{99F3665F-9F08-430C-A584-24F77D217EEB}" srcOrd="0" destOrd="0" presId="urn:microsoft.com/office/officeart/2005/8/layout/hierarchy3#12"/>
    <dgm:cxn modelId="{1B5FEF5B-4FDC-4435-81CC-8BC6D0F8331B}" type="presOf" srcId="{77D4C7B4-B342-452D-BAE7-02881A76078B}" destId="{E8034B04-56AC-40FF-AC9B-09A343641E01}" srcOrd="0" destOrd="0" presId="urn:microsoft.com/office/officeart/2005/8/layout/hierarchy3#12"/>
    <dgm:cxn modelId="{0B23774B-0990-4B00-BDB3-5B32E361EE54}" type="presOf" srcId="{3CED5B08-6C1C-4EB1-A6F5-55B4F6D04894}" destId="{48ED4DC2-3633-4765-B797-33D4045D2371}" srcOrd="0" destOrd="0" presId="urn:microsoft.com/office/officeart/2005/8/layout/hierarchy3#12"/>
    <dgm:cxn modelId="{4D381C0B-3576-49F3-8298-C545B6473D08}" type="presOf" srcId="{458B45C5-75BA-4DC0-9E3A-B58052005537}" destId="{6F398378-8B45-4848-AE8F-4BB00D7BE238}" srcOrd="0" destOrd="0" presId="urn:microsoft.com/office/officeart/2005/8/layout/hierarchy3#12"/>
    <dgm:cxn modelId="{96353C98-308F-47FE-B9C0-C0FF47267821}" type="presParOf" srcId="{99F3665F-9F08-430C-A584-24F77D217EEB}" destId="{D57C127E-4CF0-43AA-8B59-EE70DC688594}" srcOrd="0" destOrd="0" presId="urn:microsoft.com/office/officeart/2005/8/layout/hierarchy3#12"/>
    <dgm:cxn modelId="{14D9B76E-80F0-40B1-A13B-7B8174EFDDF1}" type="presParOf" srcId="{D57C127E-4CF0-43AA-8B59-EE70DC688594}" destId="{CEDD99BE-5BF9-4979-8A6E-AD33E9C8D56F}" srcOrd="0" destOrd="0" presId="urn:microsoft.com/office/officeart/2005/8/layout/hierarchy3#12"/>
    <dgm:cxn modelId="{177029A7-E168-44F8-A74D-BAD8FB1BDEBA}" type="presParOf" srcId="{CEDD99BE-5BF9-4979-8A6E-AD33E9C8D56F}" destId="{6564A27C-7F1C-4EE1-898E-89AE0391E897}" srcOrd="0" destOrd="0" presId="urn:microsoft.com/office/officeart/2005/8/layout/hierarchy3#12"/>
    <dgm:cxn modelId="{4FE4917B-4A0E-4972-B1DB-71E0E9D117A7}" type="presParOf" srcId="{CEDD99BE-5BF9-4979-8A6E-AD33E9C8D56F}" destId="{94F804B0-09AC-440F-8183-F8B4AD73B063}" srcOrd="1" destOrd="0" presId="urn:microsoft.com/office/officeart/2005/8/layout/hierarchy3#12"/>
    <dgm:cxn modelId="{589CFBFC-C2D9-41C2-9BE3-A0A8802EE0A1}" type="presParOf" srcId="{D57C127E-4CF0-43AA-8B59-EE70DC688594}" destId="{F48571BD-5A70-492F-88F5-2DFEE1053D19}" srcOrd="1" destOrd="0" presId="urn:microsoft.com/office/officeart/2005/8/layout/hierarchy3#12"/>
    <dgm:cxn modelId="{BD22F46C-C6DC-4B6F-850A-3116584D9C36}" type="presParOf" srcId="{F48571BD-5A70-492F-88F5-2DFEE1053D19}" destId="{E8034B04-56AC-40FF-AC9B-09A343641E01}" srcOrd="0" destOrd="0" presId="urn:microsoft.com/office/officeart/2005/8/layout/hierarchy3#12"/>
    <dgm:cxn modelId="{72D44947-9BFC-494F-A1E5-08F10A188746}" type="presParOf" srcId="{F48571BD-5A70-492F-88F5-2DFEE1053D19}" destId="{8E173507-DA9E-45A1-8F7C-BC55D1E9F933}" srcOrd="1" destOrd="0" presId="urn:microsoft.com/office/officeart/2005/8/layout/hierarchy3#12"/>
    <dgm:cxn modelId="{A1FC961E-BA42-4334-9C5A-811259049E8C}" type="presParOf" srcId="{F48571BD-5A70-492F-88F5-2DFEE1053D19}" destId="{985F9AF5-2BD2-4CE2-BA29-15D6D1038AD9}" srcOrd="2" destOrd="0" presId="urn:microsoft.com/office/officeart/2005/8/layout/hierarchy3#12"/>
    <dgm:cxn modelId="{5A977A7B-EC54-41D0-8FD3-CD52FA1098BB}" type="presParOf" srcId="{F48571BD-5A70-492F-88F5-2DFEE1053D19}" destId="{03C8D5D8-C6F1-422C-80D2-452378C0B891}" srcOrd="3" destOrd="0" presId="urn:microsoft.com/office/officeart/2005/8/layout/hierarchy3#12"/>
    <dgm:cxn modelId="{294AFF34-9E0D-4261-9A41-B553004F6AF7}" type="presParOf" srcId="{99F3665F-9F08-430C-A584-24F77D217EEB}" destId="{58E6F00E-3A22-494C-B750-59D171AD70E4}" srcOrd="1" destOrd="0" presId="urn:microsoft.com/office/officeart/2005/8/layout/hierarchy3#12"/>
    <dgm:cxn modelId="{6CA2BF2B-B34F-404A-9D63-84836A693607}" type="presParOf" srcId="{58E6F00E-3A22-494C-B750-59D171AD70E4}" destId="{E248154D-8B9D-453B-9269-ED11B288BFE4}" srcOrd="0" destOrd="0" presId="urn:microsoft.com/office/officeart/2005/8/layout/hierarchy3#12"/>
    <dgm:cxn modelId="{1B5E4BFE-ADF2-4573-B33D-18CADFF2D206}" type="presParOf" srcId="{E248154D-8B9D-453B-9269-ED11B288BFE4}" destId="{0D9B8AFC-0178-4D00-8BD5-4531C1DA1468}" srcOrd="0" destOrd="0" presId="urn:microsoft.com/office/officeart/2005/8/layout/hierarchy3#12"/>
    <dgm:cxn modelId="{F72F4B88-033F-4DA8-9CC6-9274D1696F86}" type="presParOf" srcId="{E248154D-8B9D-453B-9269-ED11B288BFE4}" destId="{1D5D5064-608F-430B-A8A5-C1AFB2A97486}" srcOrd="1" destOrd="0" presId="urn:microsoft.com/office/officeart/2005/8/layout/hierarchy3#12"/>
    <dgm:cxn modelId="{5120042E-0FA2-4881-B2B9-D7C2498C31B8}" type="presParOf" srcId="{58E6F00E-3A22-494C-B750-59D171AD70E4}" destId="{108A53A3-AB98-475B-B946-3D21C8553C04}" srcOrd="1" destOrd="0" presId="urn:microsoft.com/office/officeart/2005/8/layout/hierarchy3#12"/>
    <dgm:cxn modelId="{19B31E67-439D-4FE6-B13F-566D9CAF77D3}" type="presParOf" srcId="{108A53A3-AB98-475B-B946-3D21C8553C04}" destId="{0861202F-1340-411D-BE02-0F3399454AA2}" srcOrd="0" destOrd="0" presId="urn:microsoft.com/office/officeart/2005/8/layout/hierarchy3#12"/>
    <dgm:cxn modelId="{25DBE2BD-EE66-4FE6-AFA9-67ABDC27F1D8}" type="presParOf" srcId="{108A53A3-AB98-475B-B946-3D21C8553C04}" destId="{08208189-C97E-403A-B50D-2B6E9C838376}" srcOrd="1" destOrd="0" presId="urn:microsoft.com/office/officeart/2005/8/layout/hierarchy3#12"/>
    <dgm:cxn modelId="{46C158D0-A6C4-4778-AB61-12B09A5667EC}" type="presParOf" srcId="{108A53A3-AB98-475B-B946-3D21C8553C04}" destId="{A769672C-60A5-4E55-B0C6-F783A8B3B9D2}" srcOrd="2" destOrd="0" presId="urn:microsoft.com/office/officeart/2005/8/layout/hierarchy3#12"/>
    <dgm:cxn modelId="{C90F3325-6B6B-4BF2-8F0F-E5F5BBED2DE4}" type="presParOf" srcId="{108A53A3-AB98-475B-B946-3D21C8553C04}" destId="{12D42A94-1231-4AAA-A607-183484599053}" srcOrd="3" destOrd="0" presId="urn:microsoft.com/office/officeart/2005/8/layout/hierarchy3#12"/>
    <dgm:cxn modelId="{1BDB0A1C-3AB1-411D-A091-267FC1F54D89}" type="presParOf" srcId="{99F3665F-9F08-430C-A584-24F77D217EEB}" destId="{7C4CE7B3-52D3-4B25-9614-A9EBFED06EE7}" srcOrd="2" destOrd="0" presId="urn:microsoft.com/office/officeart/2005/8/layout/hierarchy3#12"/>
    <dgm:cxn modelId="{08A34D3B-2515-4FA8-A72C-F7F95418FBE6}" type="presParOf" srcId="{7C4CE7B3-52D3-4B25-9614-A9EBFED06EE7}" destId="{EBFAE5FA-A763-4422-A02B-E2C103C62E7C}" srcOrd="0" destOrd="0" presId="urn:microsoft.com/office/officeart/2005/8/layout/hierarchy3#12"/>
    <dgm:cxn modelId="{6900A184-7E4C-4877-AE9F-B1E4ED288696}" type="presParOf" srcId="{EBFAE5FA-A763-4422-A02B-E2C103C62E7C}" destId="{2088821C-FB27-4D30-9287-1D6D651CA846}" srcOrd="0" destOrd="0" presId="urn:microsoft.com/office/officeart/2005/8/layout/hierarchy3#12"/>
    <dgm:cxn modelId="{A2DB8501-C850-4665-A752-35A043F18054}" type="presParOf" srcId="{EBFAE5FA-A763-4422-A02B-E2C103C62E7C}" destId="{44087972-3557-402C-9E0D-E438FA816371}" srcOrd="1" destOrd="0" presId="urn:microsoft.com/office/officeart/2005/8/layout/hierarchy3#12"/>
    <dgm:cxn modelId="{378AEA0C-7626-4BE9-8B90-836FA227D4F2}" type="presParOf" srcId="{7C4CE7B3-52D3-4B25-9614-A9EBFED06EE7}" destId="{FB420FFF-8347-4D3F-914C-1554AC0B8594}" srcOrd="1" destOrd="0" presId="urn:microsoft.com/office/officeart/2005/8/layout/hierarchy3#12"/>
    <dgm:cxn modelId="{3CA077D5-16DB-471F-931B-02593CFA96A8}" type="presParOf" srcId="{FB420FFF-8347-4D3F-914C-1554AC0B8594}" destId="{5069654F-E71A-444D-8E41-57ADDD58640C}" srcOrd="0" destOrd="0" presId="urn:microsoft.com/office/officeart/2005/8/layout/hierarchy3#12"/>
    <dgm:cxn modelId="{36E96889-7BD4-4452-B617-2B9035C04F9D}" type="presParOf" srcId="{FB420FFF-8347-4D3F-914C-1554AC0B8594}" destId="{6671010E-A086-4B11-8A26-CC545290EF2E}" srcOrd="1" destOrd="0" presId="urn:microsoft.com/office/officeart/2005/8/layout/hierarchy3#12"/>
    <dgm:cxn modelId="{88F0F667-7F77-494B-9F68-712F3E14BC38}" type="presParOf" srcId="{FB420FFF-8347-4D3F-914C-1554AC0B8594}" destId="{48ED4DC2-3633-4765-B797-33D4045D2371}" srcOrd="2" destOrd="0" presId="urn:microsoft.com/office/officeart/2005/8/layout/hierarchy3#12"/>
    <dgm:cxn modelId="{A44D12C9-FC66-444F-842F-E9D925818570}" type="presParOf" srcId="{FB420FFF-8347-4D3F-914C-1554AC0B8594}" destId="{DF0887C7-59E8-44BF-BC09-CDC83CDB4377}" srcOrd="3" destOrd="0" presId="urn:microsoft.com/office/officeart/2005/8/layout/hierarchy3#12"/>
    <dgm:cxn modelId="{4CAF9690-83A4-4A03-AFB7-8A3E29639725}" type="presParOf" srcId="{99F3665F-9F08-430C-A584-24F77D217EEB}" destId="{C67E2B56-70DF-4B92-AF4F-61E0D1C43B21}" srcOrd="3" destOrd="0" presId="urn:microsoft.com/office/officeart/2005/8/layout/hierarchy3#12"/>
    <dgm:cxn modelId="{2656C1E4-D9F6-46AC-8D20-A196DFC0E369}" type="presParOf" srcId="{C67E2B56-70DF-4B92-AF4F-61E0D1C43B21}" destId="{C55FE994-17BA-4835-8B6B-3F4EF6BE1E38}" srcOrd="0" destOrd="0" presId="urn:microsoft.com/office/officeart/2005/8/layout/hierarchy3#12"/>
    <dgm:cxn modelId="{FEDB638B-3F01-4946-9752-88150E0AD28C}" type="presParOf" srcId="{C55FE994-17BA-4835-8B6B-3F4EF6BE1E38}" destId="{C773339A-61D4-4F95-AE68-2E52CE466999}" srcOrd="0" destOrd="0" presId="urn:microsoft.com/office/officeart/2005/8/layout/hierarchy3#12"/>
    <dgm:cxn modelId="{19B97E59-80E8-405B-BF58-E7BDCAC374A5}" type="presParOf" srcId="{C55FE994-17BA-4835-8B6B-3F4EF6BE1E38}" destId="{2AF742D0-1EBB-4B55-9308-CB9B63785D9F}" srcOrd="1" destOrd="0" presId="urn:microsoft.com/office/officeart/2005/8/layout/hierarchy3#12"/>
    <dgm:cxn modelId="{1E2E0B2B-AAC0-4B89-8B4B-E82B18E58E1C}" type="presParOf" srcId="{C67E2B56-70DF-4B92-AF4F-61E0D1C43B21}" destId="{79BFF699-CDEE-4291-BE22-3A446BB88621}" srcOrd="1" destOrd="0" presId="urn:microsoft.com/office/officeart/2005/8/layout/hierarchy3#12"/>
    <dgm:cxn modelId="{5B1E00B7-6E7F-45E9-823B-C6DA90512F00}" type="presParOf" srcId="{79BFF699-CDEE-4291-BE22-3A446BB88621}" destId="{3CCB23D2-9E03-437E-89E9-67DFC6A4D4C2}" srcOrd="0" destOrd="0" presId="urn:microsoft.com/office/officeart/2005/8/layout/hierarchy3#12"/>
    <dgm:cxn modelId="{45ABC711-52B6-46FF-B0B6-478F7CDB0474}" type="presParOf" srcId="{79BFF699-CDEE-4291-BE22-3A446BB88621}" destId="{B7CBFF10-0F49-4F99-955E-8D70C976664B}" srcOrd="1" destOrd="0" presId="urn:microsoft.com/office/officeart/2005/8/layout/hierarchy3#12"/>
    <dgm:cxn modelId="{8CCDEEFE-CFF6-44D0-AB1B-0F6DA3F4F6D8}" type="presParOf" srcId="{79BFF699-CDEE-4291-BE22-3A446BB88621}" destId="{6F398378-8B45-4848-AE8F-4BB00D7BE238}" srcOrd="2" destOrd="0" presId="urn:microsoft.com/office/officeart/2005/8/layout/hierarchy3#12"/>
    <dgm:cxn modelId="{607F0FE8-489B-4AB3-A7CB-F77416B0135A}" type="presParOf" srcId="{79BFF699-CDEE-4291-BE22-3A446BB88621}" destId="{E7B4A134-184E-4DDB-B85D-9F9623C7C5FD}" srcOrd="3" destOrd="0" presId="urn:microsoft.com/office/officeart/2005/8/layout/hierarchy3#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2B4C25-A38E-42C3-8C0F-AE71C03825E3}" type="doc">
      <dgm:prSet loTypeId="urn:microsoft.com/office/officeart/2005/8/layout/pyramid2" loCatId="pyramid" qsTypeId="urn:microsoft.com/office/officeart/2005/8/quickstyle/simple1" qsCatId="simple" csTypeId="urn:microsoft.com/office/officeart/2005/8/colors/accent2_4" csCatId="accent2" phldr="1"/>
      <dgm:spPr/>
    </dgm:pt>
    <dgm:pt modelId="{563CF460-5305-47A4-861D-FB7E69EFB154}">
      <dgm:prSet phldrT="[文本]"/>
      <dgm:spPr/>
      <dgm:t>
        <a:bodyPr/>
        <a:lstStyle/>
        <a:p>
          <a:r>
            <a:rPr lang="zh-CN" altLang="en-US" b="1" dirty="0" smtClean="0"/>
            <a:t>大机器生产（手）时代</a:t>
          </a:r>
          <a:endParaRPr lang="zh-CN" altLang="en-US" b="1" dirty="0"/>
        </a:p>
      </dgm:t>
    </dgm:pt>
    <dgm:pt modelId="{7C4CAE03-81A0-432C-8312-6AF572105FF9}" type="parTrans" cxnId="{92C2506B-A69F-4F90-A706-94CD260805FF}">
      <dgm:prSet/>
      <dgm:spPr/>
      <dgm:t>
        <a:bodyPr/>
        <a:lstStyle/>
        <a:p>
          <a:endParaRPr lang="zh-CN" altLang="en-US" b="1"/>
        </a:p>
      </dgm:t>
    </dgm:pt>
    <dgm:pt modelId="{6E40F865-BA1B-4606-A346-E93378E2C431}" type="sibTrans" cxnId="{92C2506B-A69F-4F90-A706-94CD260805FF}">
      <dgm:prSet/>
      <dgm:spPr/>
      <dgm:t>
        <a:bodyPr/>
        <a:lstStyle/>
        <a:p>
          <a:endParaRPr lang="zh-CN" altLang="en-US" b="1"/>
        </a:p>
      </dgm:t>
    </dgm:pt>
    <dgm:pt modelId="{B63C6E11-97AB-4826-97E3-4E41871B1AAB}">
      <dgm:prSet phldrT="[文本]"/>
      <dgm:spPr/>
      <dgm:t>
        <a:bodyPr/>
        <a:lstStyle/>
        <a:p>
          <a:r>
            <a:rPr lang="zh-CN" altLang="en-US" b="1" dirty="0" smtClean="0"/>
            <a:t>简单农耕器械时代</a:t>
          </a:r>
          <a:endParaRPr lang="zh-CN" altLang="en-US" b="1" dirty="0"/>
        </a:p>
      </dgm:t>
    </dgm:pt>
    <dgm:pt modelId="{6BD26E98-8837-4FF5-B8BB-A17F1331510D}" type="parTrans" cxnId="{80AB822D-CA60-4371-8D5B-7EB7AD3D125B}">
      <dgm:prSet/>
      <dgm:spPr/>
      <dgm:t>
        <a:bodyPr/>
        <a:lstStyle/>
        <a:p>
          <a:endParaRPr lang="zh-CN" altLang="en-US" b="1"/>
        </a:p>
      </dgm:t>
    </dgm:pt>
    <dgm:pt modelId="{5CC11218-0BE8-4676-8370-A102B849BCDA}" type="sibTrans" cxnId="{80AB822D-CA60-4371-8D5B-7EB7AD3D125B}">
      <dgm:prSet/>
      <dgm:spPr/>
      <dgm:t>
        <a:bodyPr/>
        <a:lstStyle/>
        <a:p>
          <a:endParaRPr lang="zh-CN" altLang="en-US" b="1"/>
        </a:p>
      </dgm:t>
    </dgm:pt>
    <dgm:pt modelId="{E748911D-B29A-42D8-8644-408D48AA498C}">
      <dgm:prSet phldrT="[文本]"/>
      <dgm:spPr/>
      <dgm:t>
        <a:bodyPr/>
        <a:lstStyle/>
        <a:p>
          <a:r>
            <a:rPr lang="zh-CN" altLang="en-US" b="1" dirty="0" smtClean="0"/>
            <a:t>史前人类旧石器时代</a:t>
          </a:r>
          <a:endParaRPr lang="zh-CN" altLang="en-US" b="1" dirty="0"/>
        </a:p>
      </dgm:t>
    </dgm:pt>
    <dgm:pt modelId="{290ECC27-1851-422F-AA9D-F0E22ACF289E}" type="parTrans" cxnId="{2E966C26-B07A-4F75-A5F5-61CECBD26A0F}">
      <dgm:prSet/>
      <dgm:spPr/>
      <dgm:t>
        <a:bodyPr/>
        <a:lstStyle/>
        <a:p>
          <a:endParaRPr lang="zh-CN" altLang="en-US" b="1"/>
        </a:p>
      </dgm:t>
    </dgm:pt>
    <dgm:pt modelId="{B80781CA-A9C9-41F3-93E2-CE5E6757FAE0}" type="sibTrans" cxnId="{2E966C26-B07A-4F75-A5F5-61CECBD26A0F}">
      <dgm:prSet/>
      <dgm:spPr/>
      <dgm:t>
        <a:bodyPr/>
        <a:lstStyle/>
        <a:p>
          <a:endParaRPr lang="zh-CN" altLang="en-US" b="1"/>
        </a:p>
      </dgm:t>
    </dgm:pt>
    <dgm:pt modelId="{3F171167-7249-49AF-BE12-F04EE1A19624}">
      <dgm:prSet phldrT="[文本]"/>
      <dgm:spPr/>
      <dgm:t>
        <a:bodyPr/>
        <a:lstStyle/>
        <a:p>
          <a:r>
            <a:rPr lang="zh-CN" altLang="en-US" b="1" dirty="0" smtClean="0"/>
            <a:t>信息技术（脑）时代</a:t>
          </a:r>
          <a:endParaRPr lang="zh-CN" altLang="en-US" b="1" dirty="0"/>
        </a:p>
      </dgm:t>
    </dgm:pt>
    <dgm:pt modelId="{E216F736-D584-4D15-9C4F-031309CE4E96}" type="parTrans" cxnId="{6EBC1D75-AAA8-4F5B-9945-8A103A0947CD}">
      <dgm:prSet/>
      <dgm:spPr/>
      <dgm:t>
        <a:bodyPr/>
        <a:lstStyle/>
        <a:p>
          <a:endParaRPr lang="zh-CN" altLang="en-US" b="1"/>
        </a:p>
      </dgm:t>
    </dgm:pt>
    <dgm:pt modelId="{9F627B18-E17B-464E-AB4C-FA5E2E2079BF}" type="sibTrans" cxnId="{6EBC1D75-AAA8-4F5B-9945-8A103A0947CD}">
      <dgm:prSet/>
      <dgm:spPr/>
      <dgm:t>
        <a:bodyPr/>
        <a:lstStyle/>
        <a:p>
          <a:endParaRPr lang="zh-CN" altLang="en-US" b="1"/>
        </a:p>
      </dgm:t>
    </dgm:pt>
    <dgm:pt modelId="{3BBE44B3-C58B-4720-A9E8-AF714145E024}">
      <dgm:prSet/>
      <dgm:spPr/>
      <dgm:t>
        <a:bodyPr/>
        <a:lstStyle/>
        <a:p>
          <a:r>
            <a:rPr lang="zh-CN" altLang="en-US" b="1" dirty="0" smtClean="0"/>
            <a:t>新石器技术时代</a:t>
          </a:r>
          <a:endParaRPr lang="zh-CN" altLang="en-US" b="1" dirty="0"/>
        </a:p>
      </dgm:t>
    </dgm:pt>
    <dgm:pt modelId="{9ACFEBDD-8E11-427A-B14A-7D1043A249ED}" type="parTrans" cxnId="{243C2608-A33F-4A94-8242-D9963C06CF08}">
      <dgm:prSet/>
      <dgm:spPr/>
      <dgm:t>
        <a:bodyPr/>
        <a:lstStyle/>
        <a:p>
          <a:endParaRPr lang="zh-CN" altLang="en-US" b="1"/>
        </a:p>
      </dgm:t>
    </dgm:pt>
    <dgm:pt modelId="{AC2E7723-27FD-4CEA-BB06-C86AA95C51B0}" type="sibTrans" cxnId="{243C2608-A33F-4A94-8242-D9963C06CF08}">
      <dgm:prSet/>
      <dgm:spPr/>
      <dgm:t>
        <a:bodyPr/>
        <a:lstStyle/>
        <a:p>
          <a:endParaRPr lang="zh-CN" altLang="en-US" b="1"/>
        </a:p>
      </dgm:t>
    </dgm:pt>
    <dgm:pt modelId="{1BDC1694-8AE2-4C7F-9B27-F7D60DA476D9}">
      <dgm:prSet phldrT="[文本]"/>
      <dgm:spPr/>
      <dgm:t>
        <a:bodyPr/>
        <a:lstStyle/>
        <a:p>
          <a:r>
            <a:rPr lang="zh-CN" altLang="en-US" b="1" dirty="0" smtClean="0"/>
            <a:t>数智技术（心）文明时代</a:t>
          </a:r>
          <a:endParaRPr lang="zh-CN" altLang="en-US" b="1" dirty="0"/>
        </a:p>
      </dgm:t>
    </dgm:pt>
    <dgm:pt modelId="{831C981F-00B6-4810-BBCD-DDBEEB88E733}" type="parTrans" cxnId="{C8405234-AAAE-4299-B382-AFB244B36CAD}">
      <dgm:prSet/>
      <dgm:spPr/>
      <dgm:t>
        <a:bodyPr/>
        <a:lstStyle/>
        <a:p>
          <a:endParaRPr lang="zh-CN" altLang="en-US" b="1"/>
        </a:p>
      </dgm:t>
    </dgm:pt>
    <dgm:pt modelId="{AD5B7D8D-B540-4076-BA82-A163DCEA307A}" type="sibTrans" cxnId="{C8405234-AAAE-4299-B382-AFB244B36CAD}">
      <dgm:prSet/>
      <dgm:spPr/>
      <dgm:t>
        <a:bodyPr/>
        <a:lstStyle/>
        <a:p>
          <a:endParaRPr lang="zh-CN" altLang="en-US" b="1"/>
        </a:p>
      </dgm:t>
    </dgm:pt>
    <dgm:pt modelId="{2ADE2917-2B8B-46B5-A660-90E88553E007}" type="pres">
      <dgm:prSet presAssocID="{462B4C25-A38E-42C3-8C0F-AE71C03825E3}" presName="compositeShape" presStyleCnt="0">
        <dgm:presLayoutVars>
          <dgm:dir/>
          <dgm:resizeHandles/>
        </dgm:presLayoutVars>
      </dgm:prSet>
      <dgm:spPr/>
    </dgm:pt>
    <dgm:pt modelId="{10CBE382-6905-4612-9B23-75FEB16EF200}" type="pres">
      <dgm:prSet presAssocID="{462B4C25-A38E-42C3-8C0F-AE71C03825E3}" presName="pyramid" presStyleLbl="node1" presStyleIdx="0" presStyleCnt="1"/>
      <dgm:spPr>
        <a:solidFill>
          <a:srgbClr val="00B0F0"/>
        </a:solidFill>
      </dgm:spPr>
    </dgm:pt>
    <dgm:pt modelId="{5A57291F-C55E-485A-9639-40562DA85B4A}" type="pres">
      <dgm:prSet presAssocID="{462B4C25-A38E-42C3-8C0F-AE71C03825E3}" presName="theList" presStyleCnt="0"/>
      <dgm:spPr/>
    </dgm:pt>
    <dgm:pt modelId="{1BFEF5CE-402B-4039-8F87-374C113CD7BD}" type="pres">
      <dgm:prSet presAssocID="{1BDC1694-8AE2-4C7F-9B27-F7D60DA476D9}" presName="aNode" presStyleLbl="fgAcc1" presStyleIdx="0" presStyleCnt="6">
        <dgm:presLayoutVars>
          <dgm:bulletEnabled val="1"/>
        </dgm:presLayoutVars>
      </dgm:prSet>
      <dgm:spPr/>
      <dgm:t>
        <a:bodyPr/>
        <a:lstStyle/>
        <a:p>
          <a:endParaRPr lang="zh-CN" altLang="en-US"/>
        </a:p>
      </dgm:t>
    </dgm:pt>
    <dgm:pt modelId="{B8D6B565-F3A3-400B-9565-D8338AFC4791}" type="pres">
      <dgm:prSet presAssocID="{1BDC1694-8AE2-4C7F-9B27-F7D60DA476D9}" presName="aSpace" presStyleCnt="0"/>
      <dgm:spPr/>
    </dgm:pt>
    <dgm:pt modelId="{001BD14E-75E5-4966-ACEA-CE0C44A2BA29}" type="pres">
      <dgm:prSet presAssocID="{3F171167-7249-49AF-BE12-F04EE1A19624}" presName="aNode" presStyleLbl="fgAcc1" presStyleIdx="1" presStyleCnt="6">
        <dgm:presLayoutVars>
          <dgm:bulletEnabled val="1"/>
        </dgm:presLayoutVars>
      </dgm:prSet>
      <dgm:spPr/>
      <dgm:t>
        <a:bodyPr/>
        <a:lstStyle/>
        <a:p>
          <a:endParaRPr lang="zh-CN" altLang="en-US"/>
        </a:p>
      </dgm:t>
    </dgm:pt>
    <dgm:pt modelId="{2D8D9108-84CC-4EF5-83CD-92CC315CEE6A}" type="pres">
      <dgm:prSet presAssocID="{3F171167-7249-49AF-BE12-F04EE1A19624}" presName="aSpace" presStyleCnt="0"/>
      <dgm:spPr/>
    </dgm:pt>
    <dgm:pt modelId="{04902D83-878B-4371-917F-C077E68C0CA7}" type="pres">
      <dgm:prSet presAssocID="{563CF460-5305-47A4-861D-FB7E69EFB154}" presName="aNode" presStyleLbl="fgAcc1" presStyleIdx="2" presStyleCnt="6">
        <dgm:presLayoutVars>
          <dgm:bulletEnabled val="1"/>
        </dgm:presLayoutVars>
      </dgm:prSet>
      <dgm:spPr/>
      <dgm:t>
        <a:bodyPr/>
        <a:lstStyle/>
        <a:p>
          <a:endParaRPr lang="zh-CN" altLang="en-US"/>
        </a:p>
      </dgm:t>
    </dgm:pt>
    <dgm:pt modelId="{DF7BAB95-00AC-4F6A-B74D-9F12047B55D7}" type="pres">
      <dgm:prSet presAssocID="{563CF460-5305-47A4-861D-FB7E69EFB154}" presName="aSpace" presStyleCnt="0"/>
      <dgm:spPr/>
    </dgm:pt>
    <dgm:pt modelId="{90F25D17-74E1-4029-A89E-0372C8C5BE6B}" type="pres">
      <dgm:prSet presAssocID="{B63C6E11-97AB-4826-97E3-4E41871B1AAB}" presName="aNode" presStyleLbl="fgAcc1" presStyleIdx="3" presStyleCnt="6">
        <dgm:presLayoutVars>
          <dgm:bulletEnabled val="1"/>
        </dgm:presLayoutVars>
      </dgm:prSet>
      <dgm:spPr/>
      <dgm:t>
        <a:bodyPr/>
        <a:lstStyle/>
        <a:p>
          <a:endParaRPr lang="zh-CN" altLang="en-US"/>
        </a:p>
      </dgm:t>
    </dgm:pt>
    <dgm:pt modelId="{37B823E3-7DE7-4D1E-80BD-9A70FF67586D}" type="pres">
      <dgm:prSet presAssocID="{B63C6E11-97AB-4826-97E3-4E41871B1AAB}" presName="aSpace" presStyleCnt="0"/>
      <dgm:spPr/>
    </dgm:pt>
    <dgm:pt modelId="{2F0C7F77-E4E2-434E-8BA1-6D48429BC49A}" type="pres">
      <dgm:prSet presAssocID="{3BBE44B3-C58B-4720-A9E8-AF714145E024}" presName="aNode" presStyleLbl="fgAcc1" presStyleIdx="4" presStyleCnt="6">
        <dgm:presLayoutVars>
          <dgm:bulletEnabled val="1"/>
        </dgm:presLayoutVars>
      </dgm:prSet>
      <dgm:spPr/>
      <dgm:t>
        <a:bodyPr/>
        <a:lstStyle/>
        <a:p>
          <a:endParaRPr lang="zh-CN" altLang="en-US"/>
        </a:p>
      </dgm:t>
    </dgm:pt>
    <dgm:pt modelId="{D21527D5-721D-46B9-B910-12DC1192DCE8}" type="pres">
      <dgm:prSet presAssocID="{3BBE44B3-C58B-4720-A9E8-AF714145E024}" presName="aSpace" presStyleCnt="0"/>
      <dgm:spPr/>
    </dgm:pt>
    <dgm:pt modelId="{349E4F1E-56CE-4D41-A976-CA13445B85A6}" type="pres">
      <dgm:prSet presAssocID="{E748911D-B29A-42D8-8644-408D48AA498C}" presName="aNode" presStyleLbl="fgAcc1" presStyleIdx="5" presStyleCnt="6">
        <dgm:presLayoutVars>
          <dgm:bulletEnabled val="1"/>
        </dgm:presLayoutVars>
      </dgm:prSet>
      <dgm:spPr/>
      <dgm:t>
        <a:bodyPr/>
        <a:lstStyle/>
        <a:p>
          <a:endParaRPr lang="zh-CN" altLang="en-US"/>
        </a:p>
      </dgm:t>
    </dgm:pt>
    <dgm:pt modelId="{D1DAC12A-3128-4005-B8E3-6247A3211536}" type="pres">
      <dgm:prSet presAssocID="{E748911D-B29A-42D8-8644-408D48AA498C}" presName="aSpace" presStyleCnt="0"/>
      <dgm:spPr/>
    </dgm:pt>
  </dgm:ptLst>
  <dgm:cxnLst>
    <dgm:cxn modelId="{80AB822D-CA60-4371-8D5B-7EB7AD3D125B}" srcId="{462B4C25-A38E-42C3-8C0F-AE71C03825E3}" destId="{B63C6E11-97AB-4826-97E3-4E41871B1AAB}" srcOrd="3" destOrd="0" parTransId="{6BD26E98-8837-4FF5-B8BB-A17F1331510D}" sibTransId="{5CC11218-0BE8-4676-8370-A102B849BCDA}"/>
    <dgm:cxn modelId="{C8405234-AAAE-4299-B382-AFB244B36CAD}" srcId="{462B4C25-A38E-42C3-8C0F-AE71C03825E3}" destId="{1BDC1694-8AE2-4C7F-9B27-F7D60DA476D9}" srcOrd="0" destOrd="0" parTransId="{831C981F-00B6-4810-BBCD-DDBEEB88E733}" sibTransId="{AD5B7D8D-B540-4076-BA82-A163DCEA307A}"/>
    <dgm:cxn modelId="{4113A8B9-99CC-4AA5-AEAA-436A3ECE0421}" type="presOf" srcId="{563CF460-5305-47A4-861D-FB7E69EFB154}" destId="{04902D83-878B-4371-917F-C077E68C0CA7}" srcOrd="0" destOrd="0" presId="urn:microsoft.com/office/officeart/2005/8/layout/pyramid2"/>
    <dgm:cxn modelId="{2E966C26-B07A-4F75-A5F5-61CECBD26A0F}" srcId="{462B4C25-A38E-42C3-8C0F-AE71C03825E3}" destId="{E748911D-B29A-42D8-8644-408D48AA498C}" srcOrd="5" destOrd="0" parTransId="{290ECC27-1851-422F-AA9D-F0E22ACF289E}" sibTransId="{B80781CA-A9C9-41F3-93E2-CE5E6757FAE0}"/>
    <dgm:cxn modelId="{99AD33D8-2A5B-4E79-A2F3-2208DBD67CE5}" type="presOf" srcId="{3F171167-7249-49AF-BE12-F04EE1A19624}" destId="{001BD14E-75E5-4966-ACEA-CE0C44A2BA29}" srcOrd="0" destOrd="0" presId="urn:microsoft.com/office/officeart/2005/8/layout/pyramid2"/>
    <dgm:cxn modelId="{243C2608-A33F-4A94-8242-D9963C06CF08}" srcId="{462B4C25-A38E-42C3-8C0F-AE71C03825E3}" destId="{3BBE44B3-C58B-4720-A9E8-AF714145E024}" srcOrd="4" destOrd="0" parTransId="{9ACFEBDD-8E11-427A-B14A-7D1043A249ED}" sibTransId="{AC2E7723-27FD-4CEA-BB06-C86AA95C51B0}"/>
    <dgm:cxn modelId="{8C7AB160-2CA3-407F-8194-C3062A3907A5}" type="presOf" srcId="{B63C6E11-97AB-4826-97E3-4E41871B1AAB}" destId="{90F25D17-74E1-4029-A89E-0372C8C5BE6B}" srcOrd="0" destOrd="0" presId="urn:microsoft.com/office/officeart/2005/8/layout/pyramid2"/>
    <dgm:cxn modelId="{6EBC1D75-AAA8-4F5B-9945-8A103A0947CD}" srcId="{462B4C25-A38E-42C3-8C0F-AE71C03825E3}" destId="{3F171167-7249-49AF-BE12-F04EE1A19624}" srcOrd="1" destOrd="0" parTransId="{E216F736-D584-4D15-9C4F-031309CE4E96}" sibTransId="{9F627B18-E17B-464E-AB4C-FA5E2E2079BF}"/>
    <dgm:cxn modelId="{FEB6D8FA-3E94-45FE-B372-129298B22202}" type="presOf" srcId="{3BBE44B3-C58B-4720-A9E8-AF714145E024}" destId="{2F0C7F77-E4E2-434E-8BA1-6D48429BC49A}" srcOrd="0" destOrd="0" presId="urn:microsoft.com/office/officeart/2005/8/layout/pyramid2"/>
    <dgm:cxn modelId="{64103481-97DF-45F1-8B0D-57934B1E88E5}" type="presOf" srcId="{E748911D-B29A-42D8-8644-408D48AA498C}" destId="{349E4F1E-56CE-4D41-A976-CA13445B85A6}" srcOrd="0" destOrd="0" presId="urn:microsoft.com/office/officeart/2005/8/layout/pyramid2"/>
    <dgm:cxn modelId="{92C2506B-A69F-4F90-A706-94CD260805FF}" srcId="{462B4C25-A38E-42C3-8C0F-AE71C03825E3}" destId="{563CF460-5305-47A4-861D-FB7E69EFB154}" srcOrd="2" destOrd="0" parTransId="{7C4CAE03-81A0-432C-8312-6AF572105FF9}" sibTransId="{6E40F865-BA1B-4606-A346-E93378E2C431}"/>
    <dgm:cxn modelId="{AE532D96-F839-4AB3-BEE8-43FA7A93AC2E}" type="presOf" srcId="{1BDC1694-8AE2-4C7F-9B27-F7D60DA476D9}" destId="{1BFEF5CE-402B-4039-8F87-374C113CD7BD}" srcOrd="0" destOrd="0" presId="urn:microsoft.com/office/officeart/2005/8/layout/pyramid2"/>
    <dgm:cxn modelId="{3498F3F3-766F-4C14-818B-D8219D7AE4B7}" type="presOf" srcId="{462B4C25-A38E-42C3-8C0F-AE71C03825E3}" destId="{2ADE2917-2B8B-46B5-A660-90E88553E007}" srcOrd="0" destOrd="0" presId="urn:microsoft.com/office/officeart/2005/8/layout/pyramid2"/>
    <dgm:cxn modelId="{04453095-5DAA-4DD8-A5CF-53DD489B9ED4}" type="presParOf" srcId="{2ADE2917-2B8B-46B5-A660-90E88553E007}" destId="{10CBE382-6905-4612-9B23-75FEB16EF200}" srcOrd="0" destOrd="0" presId="urn:microsoft.com/office/officeart/2005/8/layout/pyramid2"/>
    <dgm:cxn modelId="{EEACE71D-C6F9-4F46-95B9-DA1A12337C95}" type="presParOf" srcId="{2ADE2917-2B8B-46B5-A660-90E88553E007}" destId="{5A57291F-C55E-485A-9639-40562DA85B4A}" srcOrd="1" destOrd="0" presId="urn:microsoft.com/office/officeart/2005/8/layout/pyramid2"/>
    <dgm:cxn modelId="{86F76D3C-7C4E-43F9-A6FE-8C0C8BD6A1A5}" type="presParOf" srcId="{5A57291F-C55E-485A-9639-40562DA85B4A}" destId="{1BFEF5CE-402B-4039-8F87-374C113CD7BD}" srcOrd="0" destOrd="0" presId="urn:microsoft.com/office/officeart/2005/8/layout/pyramid2"/>
    <dgm:cxn modelId="{7DD7D4D4-27B2-4493-9198-0BDD20256C0E}" type="presParOf" srcId="{5A57291F-C55E-485A-9639-40562DA85B4A}" destId="{B8D6B565-F3A3-400B-9565-D8338AFC4791}" srcOrd="1" destOrd="0" presId="urn:microsoft.com/office/officeart/2005/8/layout/pyramid2"/>
    <dgm:cxn modelId="{44EFC283-098D-4044-8938-E19D9549DC65}" type="presParOf" srcId="{5A57291F-C55E-485A-9639-40562DA85B4A}" destId="{001BD14E-75E5-4966-ACEA-CE0C44A2BA29}" srcOrd="2" destOrd="0" presId="urn:microsoft.com/office/officeart/2005/8/layout/pyramid2"/>
    <dgm:cxn modelId="{4238133B-5A12-409D-9757-6E12F13313F4}" type="presParOf" srcId="{5A57291F-C55E-485A-9639-40562DA85B4A}" destId="{2D8D9108-84CC-4EF5-83CD-92CC315CEE6A}" srcOrd="3" destOrd="0" presId="urn:microsoft.com/office/officeart/2005/8/layout/pyramid2"/>
    <dgm:cxn modelId="{3E3446D7-6CD5-453B-AA70-B7001937285F}" type="presParOf" srcId="{5A57291F-C55E-485A-9639-40562DA85B4A}" destId="{04902D83-878B-4371-917F-C077E68C0CA7}" srcOrd="4" destOrd="0" presId="urn:microsoft.com/office/officeart/2005/8/layout/pyramid2"/>
    <dgm:cxn modelId="{A5E3C2C9-6BBD-4EB9-8A39-6708766F7966}" type="presParOf" srcId="{5A57291F-C55E-485A-9639-40562DA85B4A}" destId="{DF7BAB95-00AC-4F6A-B74D-9F12047B55D7}" srcOrd="5" destOrd="0" presId="urn:microsoft.com/office/officeart/2005/8/layout/pyramid2"/>
    <dgm:cxn modelId="{F6D885C0-AE94-4E06-944C-3964C03DE1DE}" type="presParOf" srcId="{5A57291F-C55E-485A-9639-40562DA85B4A}" destId="{90F25D17-74E1-4029-A89E-0372C8C5BE6B}" srcOrd="6" destOrd="0" presId="urn:microsoft.com/office/officeart/2005/8/layout/pyramid2"/>
    <dgm:cxn modelId="{43F1DB8A-66AA-45D7-8E3D-8E4EF992DC92}" type="presParOf" srcId="{5A57291F-C55E-485A-9639-40562DA85B4A}" destId="{37B823E3-7DE7-4D1E-80BD-9A70FF67586D}" srcOrd="7" destOrd="0" presId="urn:microsoft.com/office/officeart/2005/8/layout/pyramid2"/>
    <dgm:cxn modelId="{B86A68E9-CEF2-43C4-82B4-7C988AEEF3B2}" type="presParOf" srcId="{5A57291F-C55E-485A-9639-40562DA85B4A}" destId="{2F0C7F77-E4E2-434E-8BA1-6D48429BC49A}" srcOrd="8" destOrd="0" presId="urn:microsoft.com/office/officeart/2005/8/layout/pyramid2"/>
    <dgm:cxn modelId="{83138700-4753-4C9A-B74A-8E9806EB3CA4}" type="presParOf" srcId="{5A57291F-C55E-485A-9639-40562DA85B4A}" destId="{D21527D5-721D-46B9-B910-12DC1192DCE8}" srcOrd="9" destOrd="0" presId="urn:microsoft.com/office/officeart/2005/8/layout/pyramid2"/>
    <dgm:cxn modelId="{C58EA2F8-4234-4281-9208-E06B8D0D15E8}" type="presParOf" srcId="{5A57291F-C55E-485A-9639-40562DA85B4A}" destId="{349E4F1E-56CE-4D41-A976-CA13445B85A6}" srcOrd="10" destOrd="0" presId="urn:microsoft.com/office/officeart/2005/8/layout/pyramid2"/>
    <dgm:cxn modelId="{1F36F0A4-8E06-447F-8E10-98BE84914DFB}" type="presParOf" srcId="{5A57291F-C55E-485A-9639-40562DA85B4A}" destId="{D1DAC12A-3128-4005-B8E3-6247A3211536}" srcOrd="11"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87B4C7-9CB0-4DA4-8642-9A32D069C196}"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zh-CN" altLang="en-US"/>
        </a:p>
      </dgm:t>
    </dgm:pt>
    <dgm:pt modelId="{42495AEB-E4F4-497E-9FEA-26B80D070F4A}">
      <dgm:prSet phldrT="[文本]" custT="1"/>
      <dgm:spPr/>
      <dgm:t>
        <a:bodyPr/>
        <a:lstStyle/>
        <a:p>
          <a:r>
            <a:rPr lang="zh-CN" altLang="en-US" sz="2400" b="1" dirty="0" smtClean="0"/>
            <a:t>创新说</a:t>
          </a:r>
          <a:endParaRPr lang="zh-CN" altLang="en-US" sz="2400" b="1" dirty="0"/>
        </a:p>
      </dgm:t>
    </dgm:pt>
    <dgm:pt modelId="{D637938D-9744-4CFA-AD17-7D88B6C43BCC}" type="parTrans" cxnId="{49E2D35A-67AA-4C7D-B35B-E8B060CE4E8F}">
      <dgm:prSet/>
      <dgm:spPr/>
      <dgm:t>
        <a:bodyPr/>
        <a:lstStyle/>
        <a:p>
          <a:endParaRPr lang="zh-CN" altLang="en-US" sz="2400" b="1"/>
        </a:p>
      </dgm:t>
    </dgm:pt>
    <dgm:pt modelId="{0678F090-1374-4171-8C07-ABF87998067B}" type="sibTrans" cxnId="{49E2D35A-67AA-4C7D-B35B-E8B060CE4E8F}">
      <dgm:prSet/>
      <dgm:spPr/>
      <dgm:t>
        <a:bodyPr/>
        <a:lstStyle/>
        <a:p>
          <a:endParaRPr lang="zh-CN" altLang="en-US" sz="2400" b="1"/>
        </a:p>
      </dgm:t>
    </dgm:pt>
    <dgm:pt modelId="{262D4BED-1DAE-4860-8B87-A4E0E83146F4}">
      <dgm:prSet phldrT="[文本]" custT="1"/>
      <dgm:spPr/>
      <dgm:t>
        <a:bodyPr/>
        <a:lstStyle/>
        <a:p>
          <a:r>
            <a:rPr lang="zh-CN" altLang="en-US" sz="2400" b="1" dirty="0" smtClean="0"/>
            <a:t>跨学科说</a:t>
          </a:r>
          <a:endParaRPr lang="zh-CN" altLang="en-US" sz="2400" b="1" dirty="0"/>
        </a:p>
      </dgm:t>
    </dgm:pt>
    <dgm:pt modelId="{9E083332-9E44-4A11-9778-A1BCA4EAFAF3}" type="parTrans" cxnId="{256B1036-9FFC-475E-B02F-9566F1A79ED2}">
      <dgm:prSet/>
      <dgm:spPr/>
      <dgm:t>
        <a:bodyPr/>
        <a:lstStyle/>
        <a:p>
          <a:endParaRPr lang="zh-CN" altLang="en-US" sz="2400" b="1"/>
        </a:p>
      </dgm:t>
    </dgm:pt>
    <dgm:pt modelId="{A0CF3668-3579-4A08-9660-BB3E81E0C649}" type="sibTrans" cxnId="{256B1036-9FFC-475E-B02F-9566F1A79ED2}">
      <dgm:prSet/>
      <dgm:spPr/>
      <dgm:t>
        <a:bodyPr/>
        <a:lstStyle/>
        <a:p>
          <a:endParaRPr lang="zh-CN" altLang="en-US" sz="2400" b="1"/>
        </a:p>
      </dgm:t>
    </dgm:pt>
    <dgm:pt modelId="{325E74AC-501A-442B-A2DE-BD54B07FC618}">
      <dgm:prSet phldrT="[文本]" custT="1"/>
      <dgm:spPr/>
      <dgm:t>
        <a:bodyPr/>
        <a:lstStyle/>
        <a:p>
          <a:r>
            <a:rPr lang="zh-CN" altLang="en-US" sz="2400" b="1" dirty="0" smtClean="0"/>
            <a:t>超越说</a:t>
          </a:r>
          <a:endParaRPr lang="zh-CN" altLang="en-US" sz="2400" b="1" dirty="0"/>
        </a:p>
      </dgm:t>
    </dgm:pt>
    <dgm:pt modelId="{DC1CECF3-FC6C-4D67-BE6C-D8159E343BDA}" type="parTrans" cxnId="{DDF87F61-36B9-4D7E-84C7-053374900B89}">
      <dgm:prSet/>
      <dgm:spPr/>
      <dgm:t>
        <a:bodyPr/>
        <a:lstStyle/>
        <a:p>
          <a:endParaRPr lang="zh-CN" altLang="en-US" sz="2400" b="1"/>
        </a:p>
      </dgm:t>
    </dgm:pt>
    <dgm:pt modelId="{6BA0A347-053A-45D5-B7FF-2C5356238EBF}" type="sibTrans" cxnId="{DDF87F61-36B9-4D7E-84C7-053374900B89}">
      <dgm:prSet/>
      <dgm:spPr/>
      <dgm:t>
        <a:bodyPr/>
        <a:lstStyle/>
        <a:p>
          <a:endParaRPr lang="zh-CN" altLang="en-US" sz="2400" b="1"/>
        </a:p>
      </dgm:t>
    </dgm:pt>
    <dgm:pt modelId="{311C4488-7DC7-41A8-80B3-A3FB8CADAC40}">
      <dgm:prSet phldrT="[文本]" custT="1"/>
      <dgm:spPr/>
      <dgm:t>
        <a:bodyPr/>
        <a:lstStyle/>
        <a:p>
          <a:r>
            <a:rPr lang="zh-CN" altLang="en-US" sz="2400" b="1" smtClean="0">
              <a:solidFill>
                <a:srgbClr val="FF0000"/>
              </a:solidFill>
            </a:rPr>
            <a:t>新文科建设</a:t>
          </a:r>
          <a:endParaRPr lang="zh-CN" altLang="en-US" sz="2400" b="1" dirty="0">
            <a:solidFill>
              <a:srgbClr val="FF0000"/>
            </a:solidFill>
          </a:endParaRPr>
        </a:p>
      </dgm:t>
    </dgm:pt>
    <dgm:pt modelId="{7FA5F3B6-0E02-46D7-ABC3-4E66F7F2F068}" type="parTrans" cxnId="{110A0801-4291-4719-868E-F55A0C74A02F}">
      <dgm:prSet/>
      <dgm:spPr/>
      <dgm:t>
        <a:bodyPr/>
        <a:lstStyle/>
        <a:p>
          <a:endParaRPr lang="zh-CN" altLang="en-US" sz="2400" b="1"/>
        </a:p>
      </dgm:t>
    </dgm:pt>
    <dgm:pt modelId="{0A3E5051-090C-411D-8179-BF853DDD7DC6}" type="sibTrans" cxnId="{110A0801-4291-4719-868E-F55A0C74A02F}">
      <dgm:prSet/>
      <dgm:spPr/>
      <dgm:t>
        <a:bodyPr/>
        <a:lstStyle/>
        <a:p>
          <a:endParaRPr lang="zh-CN" altLang="en-US" sz="2400" b="1"/>
        </a:p>
      </dgm:t>
    </dgm:pt>
    <dgm:pt modelId="{E7D2EDA3-C11F-45FF-9F96-1827E22BE4CA}">
      <dgm:prSet phldrT="[文本]" custT="1"/>
      <dgm:spPr/>
      <dgm:t>
        <a:bodyPr/>
        <a:lstStyle/>
        <a:p>
          <a:r>
            <a:rPr lang="zh-CN" altLang="en-US" sz="2400" b="1" dirty="0" smtClean="0"/>
            <a:t>中国说</a:t>
          </a:r>
          <a:endParaRPr lang="zh-CN" altLang="en-US" sz="2400" b="1" dirty="0"/>
        </a:p>
      </dgm:t>
    </dgm:pt>
    <dgm:pt modelId="{834E1068-4360-4C3A-A4B9-49CF3E7B6A84}" type="parTrans" cxnId="{268A1F86-BC08-4D84-894C-9ABE8A1CB6E7}">
      <dgm:prSet/>
      <dgm:spPr/>
      <dgm:t>
        <a:bodyPr/>
        <a:lstStyle/>
        <a:p>
          <a:endParaRPr lang="zh-CN" altLang="en-US" sz="2400" b="1"/>
        </a:p>
      </dgm:t>
    </dgm:pt>
    <dgm:pt modelId="{256F138F-F436-4522-A26F-2DD1775F4FD2}" type="sibTrans" cxnId="{268A1F86-BC08-4D84-894C-9ABE8A1CB6E7}">
      <dgm:prSet/>
      <dgm:spPr/>
      <dgm:t>
        <a:bodyPr/>
        <a:lstStyle/>
        <a:p>
          <a:endParaRPr lang="zh-CN" altLang="en-US" sz="2400" b="1"/>
        </a:p>
      </dgm:t>
    </dgm:pt>
    <dgm:pt modelId="{C5943602-BCC5-43E1-9229-ED68A689E669}" type="pres">
      <dgm:prSet presAssocID="{8987B4C7-9CB0-4DA4-8642-9A32D069C196}" presName="Name0" presStyleCnt="0">
        <dgm:presLayoutVars>
          <dgm:chMax val="7"/>
          <dgm:resizeHandles val="exact"/>
        </dgm:presLayoutVars>
      </dgm:prSet>
      <dgm:spPr/>
      <dgm:t>
        <a:bodyPr/>
        <a:lstStyle/>
        <a:p>
          <a:endParaRPr lang="zh-CN" altLang="en-US"/>
        </a:p>
      </dgm:t>
    </dgm:pt>
    <dgm:pt modelId="{7B341770-7F6B-4386-A0FE-CAB91D41B5F2}" type="pres">
      <dgm:prSet presAssocID="{8987B4C7-9CB0-4DA4-8642-9A32D069C196}" presName="comp1" presStyleCnt="0"/>
      <dgm:spPr/>
      <dgm:t>
        <a:bodyPr/>
        <a:lstStyle/>
        <a:p>
          <a:endParaRPr lang="zh-CN" altLang="en-US"/>
        </a:p>
      </dgm:t>
    </dgm:pt>
    <dgm:pt modelId="{97CC17E6-A518-4469-B9C1-9BABE12BDABA}" type="pres">
      <dgm:prSet presAssocID="{8987B4C7-9CB0-4DA4-8642-9A32D069C196}" presName="circle1" presStyleLbl="node1" presStyleIdx="0" presStyleCnt="5"/>
      <dgm:spPr/>
      <dgm:t>
        <a:bodyPr/>
        <a:lstStyle/>
        <a:p>
          <a:endParaRPr lang="zh-CN" altLang="en-US"/>
        </a:p>
      </dgm:t>
    </dgm:pt>
    <dgm:pt modelId="{4EA4F5FB-73C7-4BFC-862F-5BEFB785C628}" type="pres">
      <dgm:prSet presAssocID="{8987B4C7-9CB0-4DA4-8642-9A32D069C196}" presName="c1text" presStyleLbl="node1" presStyleIdx="0" presStyleCnt="5">
        <dgm:presLayoutVars>
          <dgm:bulletEnabled val="1"/>
        </dgm:presLayoutVars>
      </dgm:prSet>
      <dgm:spPr/>
      <dgm:t>
        <a:bodyPr/>
        <a:lstStyle/>
        <a:p>
          <a:endParaRPr lang="zh-CN" altLang="en-US"/>
        </a:p>
      </dgm:t>
    </dgm:pt>
    <dgm:pt modelId="{C168C292-B4CF-4142-8207-39721FAE42B0}" type="pres">
      <dgm:prSet presAssocID="{8987B4C7-9CB0-4DA4-8642-9A32D069C196}" presName="comp2" presStyleCnt="0"/>
      <dgm:spPr/>
      <dgm:t>
        <a:bodyPr/>
        <a:lstStyle/>
        <a:p>
          <a:endParaRPr lang="zh-CN" altLang="en-US"/>
        </a:p>
      </dgm:t>
    </dgm:pt>
    <dgm:pt modelId="{6C23496F-5FAB-4C2C-AF97-F264DD3673C0}" type="pres">
      <dgm:prSet presAssocID="{8987B4C7-9CB0-4DA4-8642-9A32D069C196}" presName="circle2" presStyleLbl="node1" presStyleIdx="1" presStyleCnt="5"/>
      <dgm:spPr/>
      <dgm:t>
        <a:bodyPr/>
        <a:lstStyle/>
        <a:p>
          <a:endParaRPr lang="zh-CN" altLang="en-US"/>
        </a:p>
      </dgm:t>
    </dgm:pt>
    <dgm:pt modelId="{79D97017-B4D7-447E-B55C-74516C3291C4}" type="pres">
      <dgm:prSet presAssocID="{8987B4C7-9CB0-4DA4-8642-9A32D069C196}" presName="c2text" presStyleLbl="node1" presStyleIdx="1" presStyleCnt="5">
        <dgm:presLayoutVars>
          <dgm:bulletEnabled val="1"/>
        </dgm:presLayoutVars>
      </dgm:prSet>
      <dgm:spPr/>
      <dgm:t>
        <a:bodyPr/>
        <a:lstStyle/>
        <a:p>
          <a:endParaRPr lang="zh-CN" altLang="en-US"/>
        </a:p>
      </dgm:t>
    </dgm:pt>
    <dgm:pt modelId="{81B3C2F4-56D4-404F-B372-901FA03CC5A3}" type="pres">
      <dgm:prSet presAssocID="{8987B4C7-9CB0-4DA4-8642-9A32D069C196}" presName="comp3" presStyleCnt="0"/>
      <dgm:spPr/>
      <dgm:t>
        <a:bodyPr/>
        <a:lstStyle/>
        <a:p>
          <a:endParaRPr lang="zh-CN" altLang="en-US"/>
        </a:p>
      </dgm:t>
    </dgm:pt>
    <dgm:pt modelId="{76028883-1E5C-4888-954D-76A0670A691A}" type="pres">
      <dgm:prSet presAssocID="{8987B4C7-9CB0-4DA4-8642-9A32D069C196}" presName="circle3" presStyleLbl="node1" presStyleIdx="2" presStyleCnt="5"/>
      <dgm:spPr/>
      <dgm:t>
        <a:bodyPr/>
        <a:lstStyle/>
        <a:p>
          <a:endParaRPr lang="zh-CN" altLang="en-US"/>
        </a:p>
      </dgm:t>
    </dgm:pt>
    <dgm:pt modelId="{BD942ACA-9D25-4679-A239-3DEEB143ECB8}" type="pres">
      <dgm:prSet presAssocID="{8987B4C7-9CB0-4DA4-8642-9A32D069C196}" presName="c3text" presStyleLbl="node1" presStyleIdx="2" presStyleCnt="5">
        <dgm:presLayoutVars>
          <dgm:bulletEnabled val="1"/>
        </dgm:presLayoutVars>
      </dgm:prSet>
      <dgm:spPr/>
      <dgm:t>
        <a:bodyPr/>
        <a:lstStyle/>
        <a:p>
          <a:endParaRPr lang="zh-CN" altLang="en-US"/>
        </a:p>
      </dgm:t>
    </dgm:pt>
    <dgm:pt modelId="{3C0785FC-DBE6-445E-8F82-809969FDBADD}" type="pres">
      <dgm:prSet presAssocID="{8987B4C7-9CB0-4DA4-8642-9A32D069C196}" presName="comp4" presStyleCnt="0"/>
      <dgm:spPr/>
      <dgm:t>
        <a:bodyPr/>
        <a:lstStyle/>
        <a:p>
          <a:endParaRPr lang="zh-CN" altLang="en-US"/>
        </a:p>
      </dgm:t>
    </dgm:pt>
    <dgm:pt modelId="{24CB46E0-9BA2-41BA-A461-A4C9DF3FEE42}" type="pres">
      <dgm:prSet presAssocID="{8987B4C7-9CB0-4DA4-8642-9A32D069C196}" presName="circle4" presStyleLbl="node1" presStyleIdx="3" presStyleCnt="5"/>
      <dgm:spPr/>
      <dgm:t>
        <a:bodyPr/>
        <a:lstStyle/>
        <a:p>
          <a:endParaRPr lang="zh-CN" altLang="en-US"/>
        </a:p>
      </dgm:t>
    </dgm:pt>
    <dgm:pt modelId="{DDAE8A1D-644C-490A-888D-2A4400F0FFA2}" type="pres">
      <dgm:prSet presAssocID="{8987B4C7-9CB0-4DA4-8642-9A32D069C196}" presName="c4text" presStyleLbl="node1" presStyleIdx="3" presStyleCnt="5">
        <dgm:presLayoutVars>
          <dgm:bulletEnabled val="1"/>
        </dgm:presLayoutVars>
      </dgm:prSet>
      <dgm:spPr/>
      <dgm:t>
        <a:bodyPr/>
        <a:lstStyle/>
        <a:p>
          <a:endParaRPr lang="zh-CN" altLang="en-US"/>
        </a:p>
      </dgm:t>
    </dgm:pt>
    <dgm:pt modelId="{B7D39BE3-788C-4AEC-A850-00229D1C3547}" type="pres">
      <dgm:prSet presAssocID="{8987B4C7-9CB0-4DA4-8642-9A32D069C196}" presName="comp5" presStyleCnt="0"/>
      <dgm:spPr/>
      <dgm:t>
        <a:bodyPr/>
        <a:lstStyle/>
        <a:p>
          <a:endParaRPr lang="zh-CN" altLang="en-US"/>
        </a:p>
      </dgm:t>
    </dgm:pt>
    <dgm:pt modelId="{0A4B4D4B-FE91-47AB-A24F-8049731FFE4E}" type="pres">
      <dgm:prSet presAssocID="{8987B4C7-9CB0-4DA4-8642-9A32D069C196}" presName="circle5" presStyleLbl="node1" presStyleIdx="4" presStyleCnt="5" custScaleX="112783" custScaleY="104160"/>
      <dgm:spPr/>
      <dgm:t>
        <a:bodyPr/>
        <a:lstStyle/>
        <a:p>
          <a:endParaRPr lang="zh-CN" altLang="en-US"/>
        </a:p>
      </dgm:t>
    </dgm:pt>
    <dgm:pt modelId="{A2706350-ED32-4A15-8DA0-D31B812CB7F6}" type="pres">
      <dgm:prSet presAssocID="{8987B4C7-9CB0-4DA4-8642-9A32D069C196}" presName="c5text" presStyleLbl="node1" presStyleIdx="4" presStyleCnt="5">
        <dgm:presLayoutVars>
          <dgm:bulletEnabled val="1"/>
        </dgm:presLayoutVars>
      </dgm:prSet>
      <dgm:spPr/>
      <dgm:t>
        <a:bodyPr/>
        <a:lstStyle/>
        <a:p>
          <a:endParaRPr lang="zh-CN" altLang="en-US"/>
        </a:p>
      </dgm:t>
    </dgm:pt>
  </dgm:ptLst>
  <dgm:cxnLst>
    <dgm:cxn modelId="{FB402A4E-DF52-4C36-8C7B-483CA8766A19}" type="presOf" srcId="{262D4BED-1DAE-4860-8B87-A4E0E83146F4}" destId="{6C23496F-5FAB-4C2C-AF97-F264DD3673C0}" srcOrd="0" destOrd="0" presId="urn:microsoft.com/office/officeart/2005/8/layout/venn2"/>
    <dgm:cxn modelId="{DDF87F61-36B9-4D7E-84C7-053374900B89}" srcId="{8987B4C7-9CB0-4DA4-8642-9A32D069C196}" destId="{325E74AC-501A-442B-A2DE-BD54B07FC618}" srcOrd="2" destOrd="0" parTransId="{DC1CECF3-FC6C-4D67-BE6C-D8159E343BDA}" sibTransId="{6BA0A347-053A-45D5-B7FF-2C5356238EBF}"/>
    <dgm:cxn modelId="{12DB14E1-4A1A-4958-A877-8E524822FD55}" type="presOf" srcId="{325E74AC-501A-442B-A2DE-BD54B07FC618}" destId="{76028883-1E5C-4888-954D-76A0670A691A}" srcOrd="0" destOrd="0" presId="urn:microsoft.com/office/officeart/2005/8/layout/venn2"/>
    <dgm:cxn modelId="{26B7DEA2-F5E6-497D-BCDB-BFEBE5C5446D}" type="presOf" srcId="{42495AEB-E4F4-497E-9FEA-26B80D070F4A}" destId="{97CC17E6-A518-4469-B9C1-9BABE12BDABA}" srcOrd="0" destOrd="0" presId="urn:microsoft.com/office/officeart/2005/8/layout/venn2"/>
    <dgm:cxn modelId="{110A0801-4291-4719-868E-F55A0C74A02F}" srcId="{8987B4C7-9CB0-4DA4-8642-9A32D069C196}" destId="{311C4488-7DC7-41A8-80B3-A3FB8CADAC40}" srcOrd="4" destOrd="0" parTransId="{7FA5F3B6-0E02-46D7-ABC3-4E66F7F2F068}" sibTransId="{0A3E5051-090C-411D-8179-BF853DDD7DC6}"/>
    <dgm:cxn modelId="{51999C42-CA98-4604-85BB-16589C0F7E95}" type="presOf" srcId="{262D4BED-1DAE-4860-8B87-A4E0E83146F4}" destId="{79D97017-B4D7-447E-B55C-74516C3291C4}" srcOrd="1" destOrd="0" presId="urn:microsoft.com/office/officeart/2005/8/layout/venn2"/>
    <dgm:cxn modelId="{268A1F86-BC08-4D84-894C-9ABE8A1CB6E7}" srcId="{8987B4C7-9CB0-4DA4-8642-9A32D069C196}" destId="{E7D2EDA3-C11F-45FF-9F96-1827E22BE4CA}" srcOrd="3" destOrd="0" parTransId="{834E1068-4360-4C3A-A4B9-49CF3E7B6A84}" sibTransId="{256F138F-F436-4522-A26F-2DD1775F4FD2}"/>
    <dgm:cxn modelId="{47D45452-FE24-49A6-8BAF-BB076BE29D72}" type="presOf" srcId="{8987B4C7-9CB0-4DA4-8642-9A32D069C196}" destId="{C5943602-BCC5-43E1-9229-ED68A689E669}" srcOrd="0" destOrd="0" presId="urn:microsoft.com/office/officeart/2005/8/layout/venn2"/>
    <dgm:cxn modelId="{0369D333-9528-4698-A8D5-7D7AE7C2B296}" type="presOf" srcId="{E7D2EDA3-C11F-45FF-9F96-1827E22BE4CA}" destId="{DDAE8A1D-644C-490A-888D-2A4400F0FFA2}" srcOrd="1" destOrd="0" presId="urn:microsoft.com/office/officeart/2005/8/layout/venn2"/>
    <dgm:cxn modelId="{256B1036-9FFC-475E-B02F-9566F1A79ED2}" srcId="{8987B4C7-9CB0-4DA4-8642-9A32D069C196}" destId="{262D4BED-1DAE-4860-8B87-A4E0E83146F4}" srcOrd="1" destOrd="0" parTransId="{9E083332-9E44-4A11-9778-A1BCA4EAFAF3}" sibTransId="{A0CF3668-3579-4A08-9660-BB3E81E0C649}"/>
    <dgm:cxn modelId="{E5DC47DA-5524-41C2-ACEA-932BCB449DB4}" type="presOf" srcId="{42495AEB-E4F4-497E-9FEA-26B80D070F4A}" destId="{4EA4F5FB-73C7-4BFC-862F-5BEFB785C628}" srcOrd="1" destOrd="0" presId="urn:microsoft.com/office/officeart/2005/8/layout/venn2"/>
    <dgm:cxn modelId="{49E2D35A-67AA-4C7D-B35B-E8B060CE4E8F}" srcId="{8987B4C7-9CB0-4DA4-8642-9A32D069C196}" destId="{42495AEB-E4F4-497E-9FEA-26B80D070F4A}" srcOrd="0" destOrd="0" parTransId="{D637938D-9744-4CFA-AD17-7D88B6C43BCC}" sibTransId="{0678F090-1374-4171-8C07-ABF87998067B}"/>
    <dgm:cxn modelId="{9CFCFD2F-750A-41A1-A096-9D6070B6D3EE}" type="presOf" srcId="{311C4488-7DC7-41A8-80B3-A3FB8CADAC40}" destId="{0A4B4D4B-FE91-47AB-A24F-8049731FFE4E}" srcOrd="0" destOrd="0" presId="urn:microsoft.com/office/officeart/2005/8/layout/venn2"/>
    <dgm:cxn modelId="{3CF65932-784F-4BF9-A043-C7DBD8FFD1EB}" type="presOf" srcId="{311C4488-7DC7-41A8-80B3-A3FB8CADAC40}" destId="{A2706350-ED32-4A15-8DA0-D31B812CB7F6}" srcOrd="1" destOrd="0" presId="urn:microsoft.com/office/officeart/2005/8/layout/venn2"/>
    <dgm:cxn modelId="{981AF557-9E65-4D99-AE9C-FC7FDC37106C}" type="presOf" srcId="{E7D2EDA3-C11F-45FF-9F96-1827E22BE4CA}" destId="{24CB46E0-9BA2-41BA-A461-A4C9DF3FEE42}" srcOrd="0" destOrd="0" presId="urn:microsoft.com/office/officeart/2005/8/layout/venn2"/>
    <dgm:cxn modelId="{7D638B3A-AC41-4D40-BAB2-A29827F66E05}" type="presOf" srcId="{325E74AC-501A-442B-A2DE-BD54B07FC618}" destId="{BD942ACA-9D25-4679-A239-3DEEB143ECB8}" srcOrd="1" destOrd="0" presId="urn:microsoft.com/office/officeart/2005/8/layout/venn2"/>
    <dgm:cxn modelId="{78E3BEAD-0FB5-43E2-9401-F2E592FD87F8}" type="presParOf" srcId="{C5943602-BCC5-43E1-9229-ED68A689E669}" destId="{7B341770-7F6B-4386-A0FE-CAB91D41B5F2}" srcOrd="0" destOrd="0" presId="urn:microsoft.com/office/officeart/2005/8/layout/venn2"/>
    <dgm:cxn modelId="{DF175F2F-3CDB-481D-9C81-A4084E66B36B}" type="presParOf" srcId="{7B341770-7F6B-4386-A0FE-CAB91D41B5F2}" destId="{97CC17E6-A518-4469-B9C1-9BABE12BDABA}" srcOrd="0" destOrd="0" presId="urn:microsoft.com/office/officeart/2005/8/layout/venn2"/>
    <dgm:cxn modelId="{191365CB-B9D0-4681-B2DD-0A379DB1789F}" type="presParOf" srcId="{7B341770-7F6B-4386-A0FE-CAB91D41B5F2}" destId="{4EA4F5FB-73C7-4BFC-862F-5BEFB785C628}" srcOrd="1" destOrd="0" presId="urn:microsoft.com/office/officeart/2005/8/layout/venn2"/>
    <dgm:cxn modelId="{75513466-C62F-49C9-AEA6-FBB0E2A27603}" type="presParOf" srcId="{C5943602-BCC5-43E1-9229-ED68A689E669}" destId="{C168C292-B4CF-4142-8207-39721FAE42B0}" srcOrd="1" destOrd="0" presId="urn:microsoft.com/office/officeart/2005/8/layout/venn2"/>
    <dgm:cxn modelId="{3F45C2E1-F405-4C92-9B5A-CB060138E009}" type="presParOf" srcId="{C168C292-B4CF-4142-8207-39721FAE42B0}" destId="{6C23496F-5FAB-4C2C-AF97-F264DD3673C0}" srcOrd="0" destOrd="0" presId="urn:microsoft.com/office/officeart/2005/8/layout/venn2"/>
    <dgm:cxn modelId="{F059F463-6CD0-4005-911B-0FA9BE34F8F8}" type="presParOf" srcId="{C168C292-B4CF-4142-8207-39721FAE42B0}" destId="{79D97017-B4D7-447E-B55C-74516C3291C4}" srcOrd="1" destOrd="0" presId="urn:microsoft.com/office/officeart/2005/8/layout/venn2"/>
    <dgm:cxn modelId="{77620E43-3102-429E-864D-B19F652F470A}" type="presParOf" srcId="{C5943602-BCC5-43E1-9229-ED68A689E669}" destId="{81B3C2F4-56D4-404F-B372-901FA03CC5A3}" srcOrd="2" destOrd="0" presId="urn:microsoft.com/office/officeart/2005/8/layout/venn2"/>
    <dgm:cxn modelId="{8AE6F70D-C8B5-451C-970D-21EA0D98F67E}" type="presParOf" srcId="{81B3C2F4-56D4-404F-B372-901FA03CC5A3}" destId="{76028883-1E5C-4888-954D-76A0670A691A}" srcOrd="0" destOrd="0" presId="urn:microsoft.com/office/officeart/2005/8/layout/venn2"/>
    <dgm:cxn modelId="{28FF5E7E-1934-44A7-AF8A-0FDD2D4B50AB}" type="presParOf" srcId="{81B3C2F4-56D4-404F-B372-901FA03CC5A3}" destId="{BD942ACA-9D25-4679-A239-3DEEB143ECB8}" srcOrd="1" destOrd="0" presId="urn:microsoft.com/office/officeart/2005/8/layout/venn2"/>
    <dgm:cxn modelId="{DD482381-12EA-4D2E-A72C-EF4949E917A3}" type="presParOf" srcId="{C5943602-BCC5-43E1-9229-ED68A689E669}" destId="{3C0785FC-DBE6-445E-8F82-809969FDBADD}" srcOrd="3" destOrd="0" presId="urn:microsoft.com/office/officeart/2005/8/layout/venn2"/>
    <dgm:cxn modelId="{3BACAAC8-720F-49AD-9239-2D4DE8A8403B}" type="presParOf" srcId="{3C0785FC-DBE6-445E-8F82-809969FDBADD}" destId="{24CB46E0-9BA2-41BA-A461-A4C9DF3FEE42}" srcOrd="0" destOrd="0" presId="urn:microsoft.com/office/officeart/2005/8/layout/venn2"/>
    <dgm:cxn modelId="{21B9750B-045A-495A-8FB2-72F6BC6EBE65}" type="presParOf" srcId="{3C0785FC-DBE6-445E-8F82-809969FDBADD}" destId="{DDAE8A1D-644C-490A-888D-2A4400F0FFA2}" srcOrd="1" destOrd="0" presId="urn:microsoft.com/office/officeart/2005/8/layout/venn2"/>
    <dgm:cxn modelId="{912115F7-BAD1-460F-AFBF-9C586861B32A}" type="presParOf" srcId="{C5943602-BCC5-43E1-9229-ED68A689E669}" destId="{B7D39BE3-788C-4AEC-A850-00229D1C3547}" srcOrd="4" destOrd="0" presId="urn:microsoft.com/office/officeart/2005/8/layout/venn2"/>
    <dgm:cxn modelId="{1DF6750E-AB55-4EDC-B8FB-668DA0865FAB}" type="presParOf" srcId="{B7D39BE3-788C-4AEC-A850-00229D1C3547}" destId="{0A4B4D4B-FE91-47AB-A24F-8049731FFE4E}" srcOrd="0" destOrd="0" presId="urn:microsoft.com/office/officeart/2005/8/layout/venn2"/>
    <dgm:cxn modelId="{D20BFF24-075A-4ACE-9B5D-D8143801B022}" type="presParOf" srcId="{B7D39BE3-788C-4AEC-A850-00229D1C3547}" destId="{A2706350-ED32-4A15-8DA0-D31B812CB7F6}"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9E666C-6C14-4A21-AF77-E3F666903BD3}" type="doc">
      <dgm:prSet loTypeId="urn:microsoft.com/office/officeart/2005/8/layout/balance1" loCatId="relationship" qsTypeId="urn:microsoft.com/office/officeart/2005/8/quickstyle/simple1" qsCatId="simple" csTypeId="urn:microsoft.com/office/officeart/2005/8/colors/colorful4" csCatId="colorful" phldr="1"/>
      <dgm:spPr/>
      <dgm:t>
        <a:bodyPr/>
        <a:lstStyle/>
        <a:p>
          <a:endParaRPr lang="zh-CN" altLang="en-US"/>
        </a:p>
      </dgm:t>
    </dgm:pt>
    <dgm:pt modelId="{63DADE7F-A95A-4A96-B76F-F56C7D8DF478}">
      <dgm:prSet phldrT="[文本]" custT="1"/>
      <dgm:spPr/>
      <dgm:t>
        <a:bodyPr/>
        <a:lstStyle/>
        <a:p>
          <a:r>
            <a:rPr lang="zh-CN" altLang="en-US" sz="2400" b="1" dirty="0" smtClean="0"/>
            <a:t>人文日新</a:t>
          </a:r>
          <a:endParaRPr lang="zh-CN" altLang="en-US" sz="2400" b="1" dirty="0"/>
        </a:p>
      </dgm:t>
    </dgm:pt>
    <dgm:pt modelId="{DDB8E994-1A6F-47FF-BB9A-65CF12DA6CAF}" type="parTrans" cxnId="{91B319A1-E361-4FF8-835B-48E6BB9B8F2F}">
      <dgm:prSet/>
      <dgm:spPr/>
      <dgm:t>
        <a:bodyPr/>
        <a:lstStyle/>
        <a:p>
          <a:endParaRPr lang="zh-CN" altLang="en-US" sz="2400" b="1"/>
        </a:p>
      </dgm:t>
    </dgm:pt>
    <dgm:pt modelId="{EF114133-18AF-4455-9184-053F6706695B}" type="sibTrans" cxnId="{91B319A1-E361-4FF8-835B-48E6BB9B8F2F}">
      <dgm:prSet/>
      <dgm:spPr/>
      <dgm:t>
        <a:bodyPr/>
        <a:lstStyle/>
        <a:p>
          <a:endParaRPr lang="zh-CN" altLang="en-US" sz="2400" b="1"/>
        </a:p>
      </dgm:t>
    </dgm:pt>
    <dgm:pt modelId="{FFB615E6-B680-40BF-8549-E071388B5EF7}">
      <dgm:prSet phldrT="[文本]" custT="1"/>
      <dgm:spPr/>
      <dgm:t>
        <a:bodyPr/>
        <a:lstStyle/>
        <a:p>
          <a:r>
            <a:rPr lang="zh-CN" altLang="en-US" sz="2400" b="1" dirty="0" smtClean="0">
              <a:solidFill>
                <a:srgbClr val="FF0000"/>
              </a:solidFill>
            </a:rPr>
            <a:t>化成人文</a:t>
          </a:r>
          <a:endParaRPr lang="zh-CN" altLang="en-US" sz="2400" b="1" dirty="0">
            <a:solidFill>
              <a:srgbClr val="FF0000"/>
            </a:solidFill>
          </a:endParaRPr>
        </a:p>
      </dgm:t>
    </dgm:pt>
    <dgm:pt modelId="{5C5BD831-F4AC-4FC0-8BBE-2528CB982CD3}" type="parTrans" cxnId="{295A0C3E-F564-49F4-BCDC-3BE04AB8055E}">
      <dgm:prSet/>
      <dgm:spPr/>
      <dgm:t>
        <a:bodyPr/>
        <a:lstStyle/>
        <a:p>
          <a:endParaRPr lang="zh-CN" altLang="en-US" sz="2400" b="1"/>
        </a:p>
      </dgm:t>
    </dgm:pt>
    <dgm:pt modelId="{94D4B27B-1797-4C61-85B5-7C0CF64BE9B1}" type="sibTrans" cxnId="{295A0C3E-F564-49F4-BCDC-3BE04AB8055E}">
      <dgm:prSet/>
      <dgm:spPr/>
      <dgm:t>
        <a:bodyPr/>
        <a:lstStyle/>
        <a:p>
          <a:endParaRPr lang="zh-CN" altLang="en-US" sz="2400" b="1"/>
        </a:p>
      </dgm:t>
    </dgm:pt>
    <dgm:pt modelId="{53517347-5F12-4A56-957A-BF1A014A46E9}">
      <dgm:prSet phldrT="[文本]" custT="1"/>
      <dgm:spPr/>
      <dgm:t>
        <a:bodyPr/>
        <a:lstStyle/>
        <a:p>
          <a:r>
            <a:rPr lang="zh-CN" altLang="en-US" sz="2400" b="1" dirty="0" smtClean="0">
              <a:solidFill>
                <a:srgbClr val="FF0000"/>
              </a:solidFill>
            </a:rPr>
            <a:t>人文化成</a:t>
          </a:r>
          <a:endParaRPr lang="zh-CN" altLang="en-US" sz="2400" b="1" dirty="0">
            <a:solidFill>
              <a:srgbClr val="FF0000"/>
            </a:solidFill>
          </a:endParaRPr>
        </a:p>
      </dgm:t>
    </dgm:pt>
    <dgm:pt modelId="{EF5B4978-B480-44F6-B2D7-A59347FD2F3F}" type="parTrans" cxnId="{8F5F4652-78AF-4164-98EB-D7AEA87ABBC4}">
      <dgm:prSet/>
      <dgm:spPr/>
      <dgm:t>
        <a:bodyPr/>
        <a:lstStyle/>
        <a:p>
          <a:endParaRPr lang="zh-CN" altLang="en-US" sz="2400" b="1"/>
        </a:p>
      </dgm:t>
    </dgm:pt>
    <dgm:pt modelId="{499E39F3-B79E-41BD-BB7B-115FEF4073AC}" type="sibTrans" cxnId="{8F5F4652-78AF-4164-98EB-D7AEA87ABBC4}">
      <dgm:prSet/>
      <dgm:spPr/>
      <dgm:t>
        <a:bodyPr/>
        <a:lstStyle/>
        <a:p>
          <a:endParaRPr lang="zh-CN" altLang="en-US" sz="2400" b="1"/>
        </a:p>
      </dgm:t>
    </dgm:pt>
    <dgm:pt modelId="{513F4F8E-1513-41E8-8747-841963B23F6C}">
      <dgm:prSet phldrT="[文本]" custT="1"/>
      <dgm:spPr/>
      <dgm:t>
        <a:bodyPr/>
        <a:lstStyle/>
        <a:p>
          <a:r>
            <a:rPr lang="zh-CN" altLang="en-US" sz="2400" b="1" dirty="0" smtClean="0"/>
            <a:t>人文式微</a:t>
          </a:r>
          <a:endParaRPr lang="zh-CN" altLang="en-US" sz="2400" b="1" dirty="0"/>
        </a:p>
      </dgm:t>
    </dgm:pt>
    <dgm:pt modelId="{A60428E3-7F68-43F8-BA82-70413200C120}" type="parTrans" cxnId="{1485A9D5-EE4F-4CF2-B315-9D9EB911D973}">
      <dgm:prSet/>
      <dgm:spPr/>
      <dgm:t>
        <a:bodyPr/>
        <a:lstStyle/>
        <a:p>
          <a:endParaRPr lang="zh-CN" altLang="en-US" sz="2400" b="1"/>
        </a:p>
      </dgm:t>
    </dgm:pt>
    <dgm:pt modelId="{0E7AA386-5264-4165-9083-CCF8028B2091}" type="sibTrans" cxnId="{1485A9D5-EE4F-4CF2-B315-9D9EB911D973}">
      <dgm:prSet/>
      <dgm:spPr/>
      <dgm:t>
        <a:bodyPr/>
        <a:lstStyle/>
        <a:p>
          <a:endParaRPr lang="zh-CN" altLang="en-US" sz="2400" b="1"/>
        </a:p>
      </dgm:t>
    </dgm:pt>
    <dgm:pt modelId="{894895D8-EA1B-4E29-8BDC-8C9C230A7FFD}">
      <dgm:prSet phldrT="[文本]" custT="1"/>
      <dgm:spPr/>
      <dgm:t>
        <a:bodyPr/>
        <a:lstStyle/>
        <a:p>
          <a:r>
            <a:rPr lang="zh-CN" altLang="en-US" sz="2400" b="1" dirty="0" smtClean="0"/>
            <a:t>文科无用</a:t>
          </a:r>
          <a:endParaRPr lang="zh-CN" altLang="en-US" sz="2400" b="1" dirty="0"/>
        </a:p>
      </dgm:t>
    </dgm:pt>
    <dgm:pt modelId="{53A0573E-B091-411E-B8D2-6F514C1678C7}" type="parTrans" cxnId="{55F4820C-2991-438C-81D2-DFF46B4F32F9}">
      <dgm:prSet/>
      <dgm:spPr/>
      <dgm:t>
        <a:bodyPr/>
        <a:lstStyle/>
        <a:p>
          <a:endParaRPr lang="zh-CN" altLang="en-US" sz="2400" b="1"/>
        </a:p>
      </dgm:t>
    </dgm:pt>
    <dgm:pt modelId="{4BCD8005-5195-47C3-BE86-7325F2DE18A2}" type="sibTrans" cxnId="{55F4820C-2991-438C-81D2-DFF46B4F32F9}">
      <dgm:prSet/>
      <dgm:spPr/>
      <dgm:t>
        <a:bodyPr/>
        <a:lstStyle/>
        <a:p>
          <a:endParaRPr lang="zh-CN" altLang="en-US" sz="2400" b="1"/>
        </a:p>
      </dgm:t>
    </dgm:pt>
    <dgm:pt modelId="{EFA20BBA-2AC1-4BFD-ADB5-2BC5ABE02F9C}">
      <dgm:prSet phldrT="[文本]" custT="1"/>
      <dgm:spPr/>
      <dgm:t>
        <a:bodyPr/>
        <a:lstStyle/>
        <a:p>
          <a:r>
            <a:rPr lang="zh-CN" altLang="en-US" sz="2400" b="1" dirty="0" smtClean="0"/>
            <a:t>文科存续</a:t>
          </a:r>
          <a:endParaRPr lang="zh-CN" altLang="en-US" sz="2400" b="1" dirty="0"/>
        </a:p>
      </dgm:t>
    </dgm:pt>
    <dgm:pt modelId="{AE53E03C-AAE0-4312-99C7-25B0391176D1}" type="parTrans" cxnId="{13625895-9407-4F63-B631-2B44C85A8B08}">
      <dgm:prSet/>
      <dgm:spPr/>
      <dgm:t>
        <a:bodyPr/>
        <a:lstStyle/>
        <a:p>
          <a:endParaRPr lang="zh-CN" altLang="en-US" sz="2400" b="1"/>
        </a:p>
      </dgm:t>
    </dgm:pt>
    <dgm:pt modelId="{8C912FB3-E617-4185-B02E-FE1B2594F1EE}" type="sibTrans" cxnId="{13625895-9407-4F63-B631-2B44C85A8B08}">
      <dgm:prSet/>
      <dgm:spPr/>
      <dgm:t>
        <a:bodyPr/>
        <a:lstStyle/>
        <a:p>
          <a:endParaRPr lang="zh-CN" altLang="en-US" sz="2400" b="1"/>
        </a:p>
      </dgm:t>
    </dgm:pt>
    <dgm:pt modelId="{BF12FD8C-B4AF-4392-838D-2A45D238749B}">
      <dgm:prSet phldrT="[文本]" custT="1"/>
      <dgm:spPr/>
      <dgm:t>
        <a:bodyPr/>
        <a:lstStyle/>
        <a:p>
          <a:r>
            <a:rPr lang="zh-CN" altLang="en-US" sz="2400" b="1" dirty="0" smtClean="0"/>
            <a:t>文科就业</a:t>
          </a:r>
          <a:endParaRPr lang="zh-CN" altLang="en-US" sz="2400" b="1" dirty="0"/>
        </a:p>
      </dgm:t>
    </dgm:pt>
    <dgm:pt modelId="{83F38099-7C86-4BB7-AF87-504B153ABD03}" type="parTrans" cxnId="{D568BE5F-6E7B-4F34-8B3B-0F2C43BD07D6}">
      <dgm:prSet/>
      <dgm:spPr/>
      <dgm:t>
        <a:bodyPr/>
        <a:lstStyle/>
        <a:p>
          <a:endParaRPr lang="zh-CN" altLang="en-US" sz="2400" b="1"/>
        </a:p>
      </dgm:t>
    </dgm:pt>
    <dgm:pt modelId="{C9386BC2-5C20-440D-93E3-6DADA4F15F07}" type="sibTrans" cxnId="{D568BE5F-6E7B-4F34-8B3B-0F2C43BD07D6}">
      <dgm:prSet/>
      <dgm:spPr/>
      <dgm:t>
        <a:bodyPr/>
        <a:lstStyle/>
        <a:p>
          <a:endParaRPr lang="zh-CN" altLang="en-US" sz="2400" b="1"/>
        </a:p>
      </dgm:t>
    </dgm:pt>
    <dgm:pt modelId="{3691C6A6-4B66-48E6-BF6C-3AF5E9E6E3A4}" type="pres">
      <dgm:prSet presAssocID="{289E666C-6C14-4A21-AF77-E3F666903BD3}" presName="outerComposite" presStyleCnt="0">
        <dgm:presLayoutVars>
          <dgm:chMax val="2"/>
          <dgm:animLvl val="lvl"/>
          <dgm:resizeHandles val="exact"/>
        </dgm:presLayoutVars>
      </dgm:prSet>
      <dgm:spPr/>
      <dgm:t>
        <a:bodyPr/>
        <a:lstStyle/>
        <a:p>
          <a:endParaRPr lang="zh-CN" altLang="en-US"/>
        </a:p>
      </dgm:t>
    </dgm:pt>
    <dgm:pt modelId="{942887E3-0A11-4164-9041-EBB1437F94B2}" type="pres">
      <dgm:prSet presAssocID="{289E666C-6C14-4A21-AF77-E3F666903BD3}" presName="dummyMaxCanvas" presStyleCnt="0"/>
      <dgm:spPr/>
      <dgm:t>
        <a:bodyPr/>
        <a:lstStyle/>
        <a:p>
          <a:endParaRPr lang="zh-CN" altLang="en-US"/>
        </a:p>
      </dgm:t>
    </dgm:pt>
    <dgm:pt modelId="{F5946C7D-CF67-460E-8122-DC50EE3F39E5}" type="pres">
      <dgm:prSet presAssocID="{289E666C-6C14-4A21-AF77-E3F666903BD3}" presName="parentComposite" presStyleCnt="0"/>
      <dgm:spPr/>
      <dgm:t>
        <a:bodyPr/>
        <a:lstStyle/>
        <a:p>
          <a:endParaRPr lang="zh-CN" altLang="en-US"/>
        </a:p>
      </dgm:t>
    </dgm:pt>
    <dgm:pt modelId="{191CFE4B-4653-4973-9BFC-C8BC58603B83}" type="pres">
      <dgm:prSet presAssocID="{289E666C-6C14-4A21-AF77-E3F666903BD3}" presName="parent1" presStyleLbl="alignAccFollowNode1" presStyleIdx="0" presStyleCnt="4">
        <dgm:presLayoutVars>
          <dgm:chMax val="4"/>
        </dgm:presLayoutVars>
      </dgm:prSet>
      <dgm:spPr/>
      <dgm:t>
        <a:bodyPr/>
        <a:lstStyle/>
        <a:p>
          <a:endParaRPr lang="zh-CN" altLang="en-US"/>
        </a:p>
      </dgm:t>
    </dgm:pt>
    <dgm:pt modelId="{CCA9551A-4371-47BE-AF11-7776A48A3DF0}" type="pres">
      <dgm:prSet presAssocID="{289E666C-6C14-4A21-AF77-E3F666903BD3}" presName="parent2" presStyleLbl="alignAccFollowNode1" presStyleIdx="1" presStyleCnt="4">
        <dgm:presLayoutVars>
          <dgm:chMax val="4"/>
        </dgm:presLayoutVars>
      </dgm:prSet>
      <dgm:spPr/>
      <dgm:t>
        <a:bodyPr/>
        <a:lstStyle/>
        <a:p>
          <a:endParaRPr lang="zh-CN" altLang="en-US"/>
        </a:p>
      </dgm:t>
    </dgm:pt>
    <dgm:pt modelId="{A38BFB3A-0DEC-4863-9145-EF6C74732AF3}" type="pres">
      <dgm:prSet presAssocID="{289E666C-6C14-4A21-AF77-E3F666903BD3}" presName="childrenComposite" presStyleCnt="0"/>
      <dgm:spPr/>
      <dgm:t>
        <a:bodyPr/>
        <a:lstStyle/>
        <a:p>
          <a:endParaRPr lang="zh-CN" altLang="en-US"/>
        </a:p>
      </dgm:t>
    </dgm:pt>
    <dgm:pt modelId="{4FB140C6-5316-4A26-913A-FF73BD113696}" type="pres">
      <dgm:prSet presAssocID="{289E666C-6C14-4A21-AF77-E3F666903BD3}" presName="dummyMaxCanvas_ChildArea" presStyleCnt="0"/>
      <dgm:spPr/>
      <dgm:t>
        <a:bodyPr/>
        <a:lstStyle/>
        <a:p>
          <a:endParaRPr lang="zh-CN" altLang="en-US"/>
        </a:p>
      </dgm:t>
    </dgm:pt>
    <dgm:pt modelId="{E0E10945-866C-49DB-B1DF-7B23A12B587A}" type="pres">
      <dgm:prSet presAssocID="{289E666C-6C14-4A21-AF77-E3F666903BD3}" presName="fulcrum" presStyleLbl="alignAccFollowNode1" presStyleIdx="2" presStyleCnt="4"/>
      <dgm:spPr/>
      <dgm:t>
        <a:bodyPr/>
        <a:lstStyle/>
        <a:p>
          <a:endParaRPr lang="zh-CN" altLang="en-US"/>
        </a:p>
      </dgm:t>
    </dgm:pt>
    <dgm:pt modelId="{9008CA36-4954-4B87-9823-E9C7E5CCA0E2}" type="pres">
      <dgm:prSet presAssocID="{289E666C-6C14-4A21-AF77-E3F666903BD3}" presName="balance_23" presStyleLbl="alignAccFollowNode1" presStyleIdx="3" presStyleCnt="4">
        <dgm:presLayoutVars>
          <dgm:bulletEnabled val="1"/>
        </dgm:presLayoutVars>
      </dgm:prSet>
      <dgm:spPr/>
      <dgm:t>
        <a:bodyPr/>
        <a:lstStyle/>
        <a:p>
          <a:endParaRPr lang="zh-CN" altLang="en-US"/>
        </a:p>
      </dgm:t>
    </dgm:pt>
    <dgm:pt modelId="{E3C23EDF-D2D6-4CF2-8E52-88D6E3B168D7}" type="pres">
      <dgm:prSet presAssocID="{289E666C-6C14-4A21-AF77-E3F666903BD3}" presName="right_23_1" presStyleLbl="node1" presStyleIdx="0" presStyleCnt="5">
        <dgm:presLayoutVars>
          <dgm:bulletEnabled val="1"/>
        </dgm:presLayoutVars>
      </dgm:prSet>
      <dgm:spPr/>
      <dgm:t>
        <a:bodyPr/>
        <a:lstStyle/>
        <a:p>
          <a:endParaRPr lang="zh-CN" altLang="en-US"/>
        </a:p>
      </dgm:t>
    </dgm:pt>
    <dgm:pt modelId="{CB312B15-B86D-4D89-9807-538CD17ED023}" type="pres">
      <dgm:prSet presAssocID="{289E666C-6C14-4A21-AF77-E3F666903BD3}" presName="right_23_2" presStyleLbl="node1" presStyleIdx="1" presStyleCnt="5">
        <dgm:presLayoutVars>
          <dgm:bulletEnabled val="1"/>
        </dgm:presLayoutVars>
      </dgm:prSet>
      <dgm:spPr/>
      <dgm:t>
        <a:bodyPr/>
        <a:lstStyle/>
        <a:p>
          <a:endParaRPr lang="zh-CN" altLang="en-US"/>
        </a:p>
      </dgm:t>
    </dgm:pt>
    <dgm:pt modelId="{6E12CA28-72FC-40A5-9F43-1BCDBBE8DAD2}" type="pres">
      <dgm:prSet presAssocID="{289E666C-6C14-4A21-AF77-E3F666903BD3}" presName="right_23_3" presStyleLbl="node1" presStyleIdx="2" presStyleCnt="5">
        <dgm:presLayoutVars>
          <dgm:bulletEnabled val="1"/>
        </dgm:presLayoutVars>
      </dgm:prSet>
      <dgm:spPr/>
      <dgm:t>
        <a:bodyPr/>
        <a:lstStyle/>
        <a:p>
          <a:endParaRPr lang="zh-CN" altLang="en-US"/>
        </a:p>
      </dgm:t>
    </dgm:pt>
    <dgm:pt modelId="{14C6369C-6026-419A-99A5-81F8EDA1423A}" type="pres">
      <dgm:prSet presAssocID="{289E666C-6C14-4A21-AF77-E3F666903BD3}" presName="left_23_1" presStyleLbl="node1" presStyleIdx="3" presStyleCnt="5">
        <dgm:presLayoutVars>
          <dgm:bulletEnabled val="1"/>
        </dgm:presLayoutVars>
      </dgm:prSet>
      <dgm:spPr/>
      <dgm:t>
        <a:bodyPr/>
        <a:lstStyle/>
        <a:p>
          <a:endParaRPr lang="zh-CN" altLang="en-US"/>
        </a:p>
      </dgm:t>
    </dgm:pt>
    <dgm:pt modelId="{FD3012E5-6669-456D-9855-B11D91F17D77}" type="pres">
      <dgm:prSet presAssocID="{289E666C-6C14-4A21-AF77-E3F666903BD3}" presName="left_23_2" presStyleLbl="node1" presStyleIdx="4" presStyleCnt="5" custScaleX="97749" custScaleY="102466">
        <dgm:presLayoutVars>
          <dgm:bulletEnabled val="1"/>
        </dgm:presLayoutVars>
      </dgm:prSet>
      <dgm:spPr/>
      <dgm:t>
        <a:bodyPr/>
        <a:lstStyle/>
        <a:p>
          <a:endParaRPr lang="zh-CN" altLang="en-US"/>
        </a:p>
      </dgm:t>
    </dgm:pt>
  </dgm:ptLst>
  <dgm:cxnLst>
    <dgm:cxn modelId="{55F4820C-2991-438C-81D2-DFF46B4F32F9}" srcId="{513F4F8E-1513-41E8-8747-841963B23F6C}" destId="{894895D8-EA1B-4E29-8BDC-8C9C230A7FFD}" srcOrd="0" destOrd="0" parTransId="{53A0573E-B091-411E-B8D2-6F514C1678C7}" sibTransId="{4BCD8005-5195-47C3-BE86-7325F2DE18A2}"/>
    <dgm:cxn modelId="{91B319A1-E361-4FF8-835B-48E6BB9B8F2F}" srcId="{289E666C-6C14-4A21-AF77-E3F666903BD3}" destId="{63DADE7F-A95A-4A96-B76F-F56C7D8DF478}" srcOrd="0" destOrd="0" parTransId="{DDB8E994-1A6F-47FF-BB9A-65CF12DA6CAF}" sibTransId="{EF114133-18AF-4455-9184-053F6706695B}"/>
    <dgm:cxn modelId="{A6CDF56B-CA01-4398-8977-50551F0C50E6}" type="presOf" srcId="{FFB615E6-B680-40BF-8549-E071388B5EF7}" destId="{14C6369C-6026-419A-99A5-81F8EDA1423A}" srcOrd="0" destOrd="0" presId="urn:microsoft.com/office/officeart/2005/8/layout/balance1"/>
    <dgm:cxn modelId="{97F6CD58-622B-4BC9-A678-B8D70EC00E3F}" type="presOf" srcId="{289E666C-6C14-4A21-AF77-E3F666903BD3}" destId="{3691C6A6-4B66-48E6-BF6C-3AF5E9E6E3A4}" srcOrd="0" destOrd="0" presId="urn:microsoft.com/office/officeart/2005/8/layout/balance1"/>
    <dgm:cxn modelId="{D568BE5F-6E7B-4F34-8B3B-0F2C43BD07D6}" srcId="{513F4F8E-1513-41E8-8747-841963B23F6C}" destId="{BF12FD8C-B4AF-4392-838D-2A45D238749B}" srcOrd="2" destOrd="0" parTransId="{83F38099-7C86-4BB7-AF87-504B153ABD03}" sibTransId="{C9386BC2-5C20-440D-93E3-6DADA4F15F07}"/>
    <dgm:cxn modelId="{B6780A74-E415-4C84-AA92-9CC117443EBC}" type="presOf" srcId="{513F4F8E-1513-41E8-8747-841963B23F6C}" destId="{CCA9551A-4371-47BE-AF11-7776A48A3DF0}" srcOrd="0" destOrd="0" presId="urn:microsoft.com/office/officeart/2005/8/layout/balance1"/>
    <dgm:cxn modelId="{0EE264FB-CC01-4471-AA39-BAA3D5A3980D}" type="presOf" srcId="{63DADE7F-A95A-4A96-B76F-F56C7D8DF478}" destId="{191CFE4B-4653-4973-9BFC-C8BC58603B83}" srcOrd="0" destOrd="0" presId="urn:microsoft.com/office/officeart/2005/8/layout/balance1"/>
    <dgm:cxn modelId="{295A0C3E-F564-49F4-BCDC-3BE04AB8055E}" srcId="{63DADE7F-A95A-4A96-B76F-F56C7D8DF478}" destId="{FFB615E6-B680-40BF-8549-E071388B5EF7}" srcOrd="0" destOrd="0" parTransId="{5C5BD831-F4AC-4FC0-8BBE-2528CB982CD3}" sibTransId="{94D4B27B-1797-4C61-85B5-7C0CF64BE9B1}"/>
    <dgm:cxn modelId="{1485A9D5-EE4F-4CF2-B315-9D9EB911D973}" srcId="{289E666C-6C14-4A21-AF77-E3F666903BD3}" destId="{513F4F8E-1513-41E8-8747-841963B23F6C}" srcOrd="1" destOrd="0" parTransId="{A60428E3-7F68-43F8-BA82-70413200C120}" sibTransId="{0E7AA386-5264-4165-9083-CCF8028B2091}"/>
    <dgm:cxn modelId="{6E6ACCD5-51D5-435E-BB35-D734B193DCB4}" type="presOf" srcId="{EFA20BBA-2AC1-4BFD-ADB5-2BC5ABE02F9C}" destId="{CB312B15-B86D-4D89-9807-538CD17ED023}" srcOrd="0" destOrd="0" presId="urn:microsoft.com/office/officeart/2005/8/layout/balance1"/>
    <dgm:cxn modelId="{8F5F4652-78AF-4164-98EB-D7AEA87ABBC4}" srcId="{63DADE7F-A95A-4A96-B76F-F56C7D8DF478}" destId="{53517347-5F12-4A56-957A-BF1A014A46E9}" srcOrd="1" destOrd="0" parTransId="{EF5B4978-B480-44F6-B2D7-A59347FD2F3F}" sibTransId="{499E39F3-B79E-41BD-BB7B-115FEF4073AC}"/>
    <dgm:cxn modelId="{E383F941-C030-4FA4-B81E-BBED6731825B}" type="presOf" srcId="{53517347-5F12-4A56-957A-BF1A014A46E9}" destId="{FD3012E5-6669-456D-9855-B11D91F17D77}" srcOrd="0" destOrd="0" presId="urn:microsoft.com/office/officeart/2005/8/layout/balance1"/>
    <dgm:cxn modelId="{5B07EC32-5426-4DF6-ACE9-8C243D285E5A}" type="presOf" srcId="{BF12FD8C-B4AF-4392-838D-2A45D238749B}" destId="{6E12CA28-72FC-40A5-9F43-1BCDBBE8DAD2}" srcOrd="0" destOrd="0" presId="urn:microsoft.com/office/officeart/2005/8/layout/balance1"/>
    <dgm:cxn modelId="{13625895-9407-4F63-B631-2B44C85A8B08}" srcId="{513F4F8E-1513-41E8-8747-841963B23F6C}" destId="{EFA20BBA-2AC1-4BFD-ADB5-2BC5ABE02F9C}" srcOrd="1" destOrd="0" parTransId="{AE53E03C-AAE0-4312-99C7-25B0391176D1}" sibTransId="{8C912FB3-E617-4185-B02E-FE1B2594F1EE}"/>
    <dgm:cxn modelId="{B46C5840-8779-4C62-B7F1-457408CA0828}" type="presOf" srcId="{894895D8-EA1B-4E29-8BDC-8C9C230A7FFD}" destId="{E3C23EDF-D2D6-4CF2-8E52-88D6E3B168D7}" srcOrd="0" destOrd="0" presId="urn:microsoft.com/office/officeart/2005/8/layout/balance1"/>
    <dgm:cxn modelId="{060CB58E-1637-4D70-9743-B792BDA0922C}" type="presParOf" srcId="{3691C6A6-4B66-48E6-BF6C-3AF5E9E6E3A4}" destId="{942887E3-0A11-4164-9041-EBB1437F94B2}" srcOrd="0" destOrd="0" presId="urn:microsoft.com/office/officeart/2005/8/layout/balance1"/>
    <dgm:cxn modelId="{D9E1F10B-7A88-4532-865D-BF0C1731D543}" type="presParOf" srcId="{3691C6A6-4B66-48E6-BF6C-3AF5E9E6E3A4}" destId="{F5946C7D-CF67-460E-8122-DC50EE3F39E5}" srcOrd="1" destOrd="0" presId="urn:microsoft.com/office/officeart/2005/8/layout/balance1"/>
    <dgm:cxn modelId="{DCDB5AF8-F686-4034-A12A-8485906B2AC5}" type="presParOf" srcId="{F5946C7D-CF67-460E-8122-DC50EE3F39E5}" destId="{191CFE4B-4653-4973-9BFC-C8BC58603B83}" srcOrd="0" destOrd="0" presId="urn:microsoft.com/office/officeart/2005/8/layout/balance1"/>
    <dgm:cxn modelId="{F86842A0-0CCC-4ACD-AB61-3F8CC13EC7BD}" type="presParOf" srcId="{F5946C7D-CF67-460E-8122-DC50EE3F39E5}" destId="{CCA9551A-4371-47BE-AF11-7776A48A3DF0}" srcOrd="1" destOrd="0" presId="urn:microsoft.com/office/officeart/2005/8/layout/balance1"/>
    <dgm:cxn modelId="{F0775EC2-578B-427E-A0BD-EA531338DFAB}" type="presParOf" srcId="{3691C6A6-4B66-48E6-BF6C-3AF5E9E6E3A4}" destId="{A38BFB3A-0DEC-4863-9145-EF6C74732AF3}" srcOrd="2" destOrd="0" presId="urn:microsoft.com/office/officeart/2005/8/layout/balance1"/>
    <dgm:cxn modelId="{6F2C278E-0193-42F0-BF1E-B4BD847C6713}" type="presParOf" srcId="{A38BFB3A-0DEC-4863-9145-EF6C74732AF3}" destId="{4FB140C6-5316-4A26-913A-FF73BD113696}" srcOrd="0" destOrd="0" presId="urn:microsoft.com/office/officeart/2005/8/layout/balance1"/>
    <dgm:cxn modelId="{1BE92BB7-4F74-4EB7-A9E6-619DFAECE8AF}" type="presParOf" srcId="{A38BFB3A-0DEC-4863-9145-EF6C74732AF3}" destId="{E0E10945-866C-49DB-B1DF-7B23A12B587A}" srcOrd="1" destOrd="0" presId="urn:microsoft.com/office/officeart/2005/8/layout/balance1"/>
    <dgm:cxn modelId="{D023DD7E-FF7B-4922-9CAD-F5999496519D}" type="presParOf" srcId="{A38BFB3A-0DEC-4863-9145-EF6C74732AF3}" destId="{9008CA36-4954-4B87-9823-E9C7E5CCA0E2}" srcOrd="2" destOrd="0" presId="urn:microsoft.com/office/officeart/2005/8/layout/balance1"/>
    <dgm:cxn modelId="{2C8A4AB4-1C37-4B6E-ADC1-22829F2C4120}" type="presParOf" srcId="{A38BFB3A-0DEC-4863-9145-EF6C74732AF3}" destId="{E3C23EDF-D2D6-4CF2-8E52-88D6E3B168D7}" srcOrd="3" destOrd="0" presId="urn:microsoft.com/office/officeart/2005/8/layout/balance1"/>
    <dgm:cxn modelId="{3B7BFC3B-73A6-4DC2-A3B5-8DA94D50EC92}" type="presParOf" srcId="{A38BFB3A-0DEC-4863-9145-EF6C74732AF3}" destId="{CB312B15-B86D-4D89-9807-538CD17ED023}" srcOrd="4" destOrd="0" presId="urn:microsoft.com/office/officeart/2005/8/layout/balance1"/>
    <dgm:cxn modelId="{F8BC2F90-77EB-4C08-95EA-0207C1862E74}" type="presParOf" srcId="{A38BFB3A-0DEC-4863-9145-EF6C74732AF3}" destId="{6E12CA28-72FC-40A5-9F43-1BCDBBE8DAD2}" srcOrd="5" destOrd="0" presId="urn:microsoft.com/office/officeart/2005/8/layout/balance1"/>
    <dgm:cxn modelId="{F75B83AD-65CE-4FDB-A684-3888148BED56}" type="presParOf" srcId="{A38BFB3A-0DEC-4863-9145-EF6C74732AF3}" destId="{14C6369C-6026-419A-99A5-81F8EDA1423A}" srcOrd="6" destOrd="0" presId="urn:microsoft.com/office/officeart/2005/8/layout/balance1"/>
    <dgm:cxn modelId="{CB8206C3-3A2F-4BE5-B623-A9F852501FE1}" type="presParOf" srcId="{A38BFB3A-0DEC-4863-9145-EF6C74732AF3}" destId="{FD3012E5-6669-456D-9855-B11D91F17D77}" srcOrd="7" destOrd="0" presId="urn:microsoft.com/office/officeart/2005/8/layout/balance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F44CA9-EE6D-49B8-881A-4C8271BA4DFF}"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zh-CN" altLang="en-US"/>
        </a:p>
      </dgm:t>
    </dgm:pt>
    <dgm:pt modelId="{B5B46B54-4CC9-4F23-88A6-174EF2807D8A}">
      <dgm:prSet phldrT="[文本]" custT="1"/>
      <dgm:spPr/>
      <dgm:t>
        <a:bodyPr/>
        <a:lstStyle/>
        <a:p>
          <a:r>
            <a:rPr lang="zh-CN" altLang="en-US" sz="2400" b="1" dirty="0" smtClean="0">
              <a:solidFill>
                <a:srgbClr val="FF0000"/>
              </a:solidFill>
            </a:rPr>
            <a:t>通用技能迭代的创新型人才</a:t>
          </a:r>
          <a:endParaRPr lang="zh-CN" altLang="en-US" sz="2400" b="1" dirty="0">
            <a:solidFill>
              <a:srgbClr val="FF0000"/>
            </a:solidFill>
          </a:endParaRPr>
        </a:p>
      </dgm:t>
    </dgm:pt>
    <dgm:pt modelId="{F03E667A-84C4-4C18-B4CF-0AEEBDAB4BD3}" type="parTrans" cxnId="{E07F0DC4-61F5-49E7-BE24-76B06BC85392}">
      <dgm:prSet/>
      <dgm:spPr/>
      <dgm:t>
        <a:bodyPr/>
        <a:lstStyle/>
        <a:p>
          <a:endParaRPr lang="zh-CN" altLang="en-US" sz="2400" b="1"/>
        </a:p>
      </dgm:t>
    </dgm:pt>
    <dgm:pt modelId="{CD83540E-BD70-40C7-BD5E-E7D342B80B3A}" type="sibTrans" cxnId="{E07F0DC4-61F5-49E7-BE24-76B06BC85392}">
      <dgm:prSet/>
      <dgm:spPr/>
      <dgm:t>
        <a:bodyPr/>
        <a:lstStyle/>
        <a:p>
          <a:endParaRPr lang="zh-CN" altLang="en-US" sz="2400" b="1"/>
        </a:p>
      </dgm:t>
    </dgm:pt>
    <dgm:pt modelId="{BF06A35A-5EA6-4648-AA21-D88FB5560903}">
      <dgm:prSet phldrT="[文本]" custT="1"/>
      <dgm:spPr/>
      <dgm:t>
        <a:bodyPr/>
        <a:lstStyle/>
        <a:p>
          <a:r>
            <a:rPr lang="zh-CN" altLang="en-US" sz="2400" b="1" dirty="0" smtClean="0"/>
            <a:t>人文素养</a:t>
          </a:r>
          <a:endParaRPr lang="zh-CN" altLang="en-US" sz="2400" b="1" dirty="0"/>
        </a:p>
      </dgm:t>
    </dgm:pt>
    <dgm:pt modelId="{8B6A94EE-995C-4DF9-AD00-F164C969DA96}" type="parTrans" cxnId="{C1C9F941-8002-4344-8A59-0E8E5DCAF882}">
      <dgm:prSet/>
      <dgm:spPr/>
      <dgm:t>
        <a:bodyPr/>
        <a:lstStyle/>
        <a:p>
          <a:endParaRPr lang="zh-CN" altLang="en-US" sz="2400" b="1"/>
        </a:p>
      </dgm:t>
    </dgm:pt>
    <dgm:pt modelId="{8BD0AED2-827C-45A0-9F04-2DED51DC2987}" type="sibTrans" cxnId="{C1C9F941-8002-4344-8A59-0E8E5DCAF882}">
      <dgm:prSet/>
      <dgm:spPr/>
      <dgm:t>
        <a:bodyPr/>
        <a:lstStyle/>
        <a:p>
          <a:endParaRPr lang="zh-CN" altLang="en-US" sz="2400" b="1"/>
        </a:p>
      </dgm:t>
    </dgm:pt>
    <dgm:pt modelId="{10106FA2-3477-47BB-A4AA-DFD7FD61320A}">
      <dgm:prSet phldrT="[文本]" custT="1"/>
      <dgm:spPr/>
      <dgm:t>
        <a:bodyPr/>
        <a:lstStyle/>
        <a:p>
          <a:r>
            <a:rPr lang="zh-CN" altLang="en-US" sz="2400" b="1" dirty="0" smtClean="0"/>
            <a:t>科技素养</a:t>
          </a:r>
          <a:endParaRPr lang="zh-CN" altLang="en-US" sz="2400" b="1" dirty="0"/>
        </a:p>
      </dgm:t>
    </dgm:pt>
    <dgm:pt modelId="{A11DA973-7050-440B-A62F-628051B79DB5}" type="parTrans" cxnId="{872707D9-56D0-4D7A-98FE-01D3E56B7704}">
      <dgm:prSet/>
      <dgm:spPr/>
      <dgm:t>
        <a:bodyPr/>
        <a:lstStyle/>
        <a:p>
          <a:endParaRPr lang="zh-CN" altLang="en-US" sz="2400" b="1"/>
        </a:p>
      </dgm:t>
    </dgm:pt>
    <dgm:pt modelId="{1687A66B-E33D-4B4B-8681-95DCBC951D28}" type="sibTrans" cxnId="{872707D9-56D0-4D7A-98FE-01D3E56B7704}">
      <dgm:prSet/>
      <dgm:spPr/>
      <dgm:t>
        <a:bodyPr/>
        <a:lstStyle/>
        <a:p>
          <a:endParaRPr lang="zh-CN" altLang="en-US" sz="2400" b="1"/>
        </a:p>
      </dgm:t>
    </dgm:pt>
    <dgm:pt modelId="{2AEA605A-0AA3-4872-AF3E-2BED51499D6E}">
      <dgm:prSet phldrT="[文本]" custT="1"/>
      <dgm:spPr/>
      <dgm:t>
        <a:bodyPr/>
        <a:lstStyle/>
        <a:p>
          <a:r>
            <a:rPr lang="zh-CN" altLang="en-US" sz="2400" b="1" dirty="0" smtClean="0"/>
            <a:t>创新</a:t>
          </a:r>
          <a:endParaRPr lang="en-US" altLang="zh-CN" sz="2400" b="1" dirty="0" smtClean="0"/>
        </a:p>
        <a:p>
          <a:r>
            <a:rPr lang="zh-CN" altLang="en-US" sz="2400" b="1" dirty="0" smtClean="0"/>
            <a:t>素养</a:t>
          </a:r>
          <a:endParaRPr lang="zh-CN" altLang="en-US" sz="2400" b="1" dirty="0"/>
        </a:p>
      </dgm:t>
    </dgm:pt>
    <dgm:pt modelId="{956683E2-F1D7-4393-AC0E-98680C551F03}" type="parTrans" cxnId="{403FF67B-9917-48AC-B1AF-CB9CC372B65A}">
      <dgm:prSet/>
      <dgm:spPr/>
      <dgm:t>
        <a:bodyPr/>
        <a:lstStyle/>
        <a:p>
          <a:endParaRPr lang="zh-CN" altLang="en-US" sz="2400" b="1"/>
        </a:p>
      </dgm:t>
    </dgm:pt>
    <dgm:pt modelId="{1043B21F-D042-4CB5-A103-F14B69C7491E}" type="sibTrans" cxnId="{403FF67B-9917-48AC-B1AF-CB9CC372B65A}">
      <dgm:prSet/>
      <dgm:spPr/>
      <dgm:t>
        <a:bodyPr/>
        <a:lstStyle/>
        <a:p>
          <a:endParaRPr lang="zh-CN" altLang="en-US" sz="2400" b="1"/>
        </a:p>
      </dgm:t>
    </dgm:pt>
    <dgm:pt modelId="{347E3089-4096-494C-B0C5-F7C1A3C5E5ED}">
      <dgm:prSet phldrT="[文本]" custT="1"/>
      <dgm:spPr/>
      <dgm:t>
        <a:bodyPr/>
        <a:lstStyle/>
        <a:p>
          <a:r>
            <a:rPr lang="zh-CN" altLang="en-US" sz="2400" b="1" dirty="0" smtClean="0"/>
            <a:t>数字素养</a:t>
          </a:r>
          <a:endParaRPr lang="zh-CN" altLang="en-US" sz="2400" b="1" dirty="0"/>
        </a:p>
      </dgm:t>
    </dgm:pt>
    <dgm:pt modelId="{0EE17117-8795-4F7E-A005-E8C8EF1ED0CA}" type="parTrans" cxnId="{BA73C461-BB12-466D-9F9C-D03E896285E4}">
      <dgm:prSet/>
      <dgm:spPr/>
      <dgm:t>
        <a:bodyPr/>
        <a:lstStyle/>
        <a:p>
          <a:endParaRPr lang="zh-CN" altLang="en-US" sz="2400" b="1"/>
        </a:p>
      </dgm:t>
    </dgm:pt>
    <dgm:pt modelId="{E402D744-E624-4740-A868-F131AD351CA4}" type="sibTrans" cxnId="{BA73C461-BB12-466D-9F9C-D03E896285E4}">
      <dgm:prSet/>
      <dgm:spPr/>
      <dgm:t>
        <a:bodyPr/>
        <a:lstStyle/>
        <a:p>
          <a:endParaRPr lang="zh-CN" altLang="en-US" sz="2400" b="1"/>
        </a:p>
      </dgm:t>
    </dgm:pt>
    <dgm:pt modelId="{9960EF28-723C-425F-B0A2-AB0AB1B20290}">
      <dgm:prSet phldrT="[文本]" custT="1"/>
      <dgm:spPr/>
      <dgm:t>
        <a:bodyPr/>
        <a:lstStyle/>
        <a:p>
          <a:r>
            <a:rPr lang="zh-CN" altLang="en-US" sz="2400" b="1" dirty="0" smtClean="0"/>
            <a:t>跨越工业文明时代形成的</a:t>
          </a:r>
          <a:r>
            <a:rPr lang="zh-CN" altLang="en-US" sz="2400" b="1" dirty="0" smtClean="0">
              <a:solidFill>
                <a:srgbClr val="FF0000"/>
              </a:solidFill>
            </a:rPr>
            <a:t>文理科界河</a:t>
          </a:r>
          <a:endParaRPr lang="zh-CN" altLang="en-US" sz="2400" b="1" dirty="0">
            <a:solidFill>
              <a:srgbClr val="FF0000"/>
            </a:solidFill>
          </a:endParaRPr>
        </a:p>
      </dgm:t>
    </dgm:pt>
    <dgm:pt modelId="{A08A2B37-6931-49F1-81A6-4C2A90C8AE2C}" type="sibTrans" cxnId="{E3EB34A7-BF30-45F4-B3C1-211C46D793AD}">
      <dgm:prSet/>
      <dgm:spPr/>
      <dgm:t>
        <a:bodyPr/>
        <a:lstStyle/>
        <a:p>
          <a:endParaRPr lang="zh-CN" altLang="en-US" sz="2400" b="1"/>
        </a:p>
      </dgm:t>
    </dgm:pt>
    <dgm:pt modelId="{46F97B61-E8A5-498F-829F-8FA485AA8FB1}" type="parTrans" cxnId="{E3EB34A7-BF30-45F4-B3C1-211C46D793AD}">
      <dgm:prSet/>
      <dgm:spPr/>
      <dgm:t>
        <a:bodyPr/>
        <a:lstStyle/>
        <a:p>
          <a:endParaRPr lang="zh-CN" altLang="en-US" sz="2400" b="1"/>
        </a:p>
      </dgm:t>
    </dgm:pt>
    <dgm:pt modelId="{E56CE7DD-DC35-48EE-8649-A59B7995AAEB}" type="pres">
      <dgm:prSet presAssocID="{95F44CA9-EE6D-49B8-881A-4C8271BA4DFF}" presName="Name0" presStyleCnt="0">
        <dgm:presLayoutVars>
          <dgm:chPref val="1"/>
          <dgm:dir/>
          <dgm:animOne val="branch"/>
          <dgm:animLvl val="lvl"/>
          <dgm:resizeHandles/>
        </dgm:presLayoutVars>
      </dgm:prSet>
      <dgm:spPr/>
      <dgm:t>
        <a:bodyPr/>
        <a:lstStyle/>
        <a:p>
          <a:endParaRPr lang="zh-CN" altLang="en-US"/>
        </a:p>
      </dgm:t>
    </dgm:pt>
    <dgm:pt modelId="{C3E77AE6-1243-49B7-9584-ADBC60102BA8}" type="pres">
      <dgm:prSet presAssocID="{B5B46B54-4CC9-4F23-88A6-174EF2807D8A}" presName="vertOne" presStyleCnt="0"/>
      <dgm:spPr/>
      <dgm:t>
        <a:bodyPr/>
        <a:lstStyle/>
        <a:p>
          <a:endParaRPr lang="zh-CN" altLang="en-US"/>
        </a:p>
      </dgm:t>
    </dgm:pt>
    <dgm:pt modelId="{FD9F4051-68A4-4E29-859A-8480DA084B4F}" type="pres">
      <dgm:prSet presAssocID="{B5B46B54-4CC9-4F23-88A6-174EF2807D8A}" presName="txOne" presStyleLbl="node0" presStyleIdx="0" presStyleCnt="1" custLinFactY="-8752" custLinFactNeighborX="-1143" custLinFactNeighborY="-100000">
        <dgm:presLayoutVars>
          <dgm:chPref val="3"/>
        </dgm:presLayoutVars>
      </dgm:prSet>
      <dgm:spPr/>
      <dgm:t>
        <a:bodyPr/>
        <a:lstStyle/>
        <a:p>
          <a:endParaRPr lang="zh-CN" altLang="en-US"/>
        </a:p>
      </dgm:t>
    </dgm:pt>
    <dgm:pt modelId="{C3F84B96-90B8-4A7E-BB74-5FA7933DCC6C}" type="pres">
      <dgm:prSet presAssocID="{B5B46B54-4CC9-4F23-88A6-174EF2807D8A}" presName="parTransOne" presStyleCnt="0"/>
      <dgm:spPr/>
      <dgm:t>
        <a:bodyPr/>
        <a:lstStyle/>
        <a:p>
          <a:endParaRPr lang="zh-CN" altLang="en-US"/>
        </a:p>
      </dgm:t>
    </dgm:pt>
    <dgm:pt modelId="{5BE4C84F-5008-4DEA-ACF6-FEDE5AC54860}" type="pres">
      <dgm:prSet presAssocID="{B5B46B54-4CC9-4F23-88A6-174EF2807D8A}" presName="horzOne" presStyleCnt="0"/>
      <dgm:spPr/>
      <dgm:t>
        <a:bodyPr/>
        <a:lstStyle/>
        <a:p>
          <a:endParaRPr lang="zh-CN" altLang="en-US"/>
        </a:p>
      </dgm:t>
    </dgm:pt>
    <dgm:pt modelId="{C52B5B57-8E97-4149-8885-E716BA6EF0B0}" type="pres">
      <dgm:prSet presAssocID="{9960EF28-723C-425F-B0A2-AB0AB1B20290}" presName="vertTwo" presStyleCnt="0"/>
      <dgm:spPr/>
      <dgm:t>
        <a:bodyPr/>
        <a:lstStyle/>
        <a:p>
          <a:endParaRPr lang="zh-CN" altLang="en-US"/>
        </a:p>
      </dgm:t>
    </dgm:pt>
    <dgm:pt modelId="{179DCE52-490C-4BAE-BB7E-4BF05FEE92EC}" type="pres">
      <dgm:prSet presAssocID="{9960EF28-723C-425F-B0A2-AB0AB1B20290}" presName="txTwo" presStyleLbl="node2" presStyleIdx="0" presStyleCnt="2">
        <dgm:presLayoutVars>
          <dgm:chPref val="3"/>
        </dgm:presLayoutVars>
      </dgm:prSet>
      <dgm:spPr/>
      <dgm:t>
        <a:bodyPr/>
        <a:lstStyle/>
        <a:p>
          <a:endParaRPr lang="zh-CN" altLang="en-US"/>
        </a:p>
      </dgm:t>
    </dgm:pt>
    <dgm:pt modelId="{AA9317E7-06D0-4C09-A62D-BD9E0AD7B385}" type="pres">
      <dgm:prSet presAssocID="{9960EF28-723C-425F-B0A2-AB0AB1B20290}" presName="parTransTwo" presStyleCnt="0"/>
      <dgm:spPr/>
      <dgm:t>
        <a:bodyPr/>
        <a:lstStyle/>
        <a:p>
          <a:endParaRPr lang="zh-CN" altLang="en-US"/>
        </a:p>
      </dgm:t>
    </dgm:pt>
    <dgm:pt modelId="{38D3C81A-F288-47B7-8223-016FBC03B1CE}" type="pres">
      <dgm:prSet presAssocID="{9960EF28-723C-425F-B0A2-AB0AB1B20290}" presName="horzTwo" presStyleCnt="0"/>
      <dgm:spPr/>
      <dgm:t>
        <a:bodyPr/>
        <a:lstStyle/>
        <a:p>
          <a:endParaRPr lang="zh-CN" altLang="en-US"/>
        </a:p>
      </dgm:t>
    </dgm:pt>
    <dgm:pt modelId="{F1D22E83-6DC2-476F-9E68-2FEF0E10B50A}" type="pres">
      <dgm:prSet presAssocID="{BF06A35A-5EA6-4648-AA21-D88FB5560903}" presName="vertThree" presStyleCnt="0"/>
      <dgm:spPr/>
      <dgm:t>
        <a:bodyPr/>
        <a:lstStyle/>
        <a:p>
          <a:endParaRPr lang="zh-CN" altLang="en-US"/>
        </a:p>
      </dgm:t>
    </dgm:pt>
    <dgm:pt modelId="{62D6C63A-EDA9-4058-9681-9E8BACB8D7F7}" type="pres">
      <dgm:prSet presAssocID="{BF06A35A-5EA6-4648-AA21-D88FB5560903}" presName="txThree" presStyleLbl="node3" presStyleIdx="0" presStyleCnt="3">
        <dgm:presLayoutVars>
          <dgm:chPref val="3"/>
        </dgm:presLayoutVars>
      </dgm:prSet>
      <dgm:spPr/>
      <dgm:t>
        <a:bodyPr/>
        <a:lstStyle/>
        <a:p>
          <a:endParaRPr lang="zh-CN" altLang="en-US"/>
        </a:p>
      </dgm:t>
    </dgm:pt>
    <dgm:pt modelId="{3ABECD5B-3423-4906-A588-CEAB048015DE}" type="pres">
      <dgm:prSet presAssocID="{BF06A35A-5EA6-4648-AA21-D88FB5560903}" presName="horzThree" presStyleCnt="0"/>
      <dgm:spPr/>
      <dgm:t>
        <a:bodyPr/>
        <a:lstStyle/>
        <a:p>
          <a:endParaRPr lang="zh-CN" altLang="en-US"/>
        </a:p>
      </dgm:t>
    </dgm:pt>
    <dgm:pt modelId="{1F089695-9473-4BA2-A053-F140B32FE9E6}" type="pres">
      <dgm:prSet presAssocID="{8BD0AED2-827C-45A0-9F04-2DED51DC2987}" presName="sibSpaceThree" presStyleCnt="0"/>
      <dgm:spPr/>
      <dgm:t>
        <a:bodyPr/>
        <a:lstStyle/>
        <a:p>
          <a:endParaRPr lang="zh-CN" altLang="en-US"/>
        </a:p>
      </dgm:t>
    </dgm:pt>
    <dgm:pt modelId="{AE76C9AD-7758-413C-8661-A892DDA35216}" type="pres">
      <dgm:prSet presAssocID="{10106FA2-3477-47BB-A4AA-DFD7FD61320A}" presName="vertThree" presStyleCnt="0"/>
      <dgm:spPr/>
      <dgm:t>
        <a:bodyPr/>
        <a:lstStyle/>
        <a:p>
          <a:endParaRPr lang="zh-CN" altLang="en-US"/>
        </a:p>
      </dgm:t>
    </dgm:pt>
    <dgm:pt modelId="{87A94B15-788E-439C-9871-5B165EC022B8}" type="pres">
      <dgm:prSet presAssocID="{10106FA2-3477-47BB-A4AA-DFD7FD61320A}" presName="txThree" presStyleLbl="node3" presStyleIdx="1" presStyleCnt="3">
        <dgm:presLayoutVars>
          <dgm:chPref val="3"/>
        </dgm:presLayoutVars>
      </dgm:prSet>
      <dgm:spPr/>
      <dgm:t>
        <a:bodyPr/>
        <a:lstStyle/>
        <a:p>
          <a:endParaRPr lang="zh-CN" altLang="en-US"/>
        </a:p>
      </dgm:t>
    </dgm:pt>
    <dgm:pt modelId="{B6B4B0FF-263E-4724-821E-4CAFEF1B489B}" type="pres">
      <dgm:prSet presAssocID="{10106FA2-3477-47BB-A4AA-DFD7FD61320A}" presName="horzThree" presStyleCnt="0"/>
      <dgm:spPr/>
      <dgm:t>
        <a:bodyPr/>
        <a:lstStyle/>
        <a:p>
          <a:endParaRPr lang="zh-CN" altLang="en-US"/>
        </a:p>
      </dgm:t>
    </dgm:pt>
    <dgm:pt modelId="{1D165A76-99E5-446D-AD59-2355DDAEB958}" type="pres">
      <dgm:prSet presAssocID="{A08A2B37-6931-49F1-81A6-4C2A90C8AE2C}" presName="sibSpaceTwo" presStyleCnt="0"/>
      <dgm:spPr/>
      <dgm:t>
        <a:bodyPr/>
        <a:lstStyle/>
        <a:p>
          <a:endParaRPr lang="zh-CN" altLang="en-US"/>
        </a:p>
      </dgm:t>
    </dgm:pt>
    <dgm:pt modelId="{E0912219-E9B4-4886-B40B-695019C4E7E1}" type="pres">
      <dgm:prSet presAssocID="{2AEA605A-0AA3-4872-AF3E-2BED51499D6E}" presName="vertTwo" presStyleCnt="0"/>
      <dgm:spPr/>
      <dgm:t>
        <a:bodyPr/>
        <a:lstStyle/>
        <a:p>
          <a:endParaRPr lang="zh-CN" altLang="en-US"/>
        </a:p>
      </dgm:t>
    </dgm:pt>
    <dgm:pt modelId="{8D30C6D1-5EA4-43E4-8F4B-1F8ABC1A3304}" type="pres">
      <dgm:prSet presAssocID="{2AEA605A-0AA3-4872-AF3E-2BED51499D6E}" presName="txTwo" presStyleLbl="node2" presStyleIdx="1" presStyleCnt="2">
        <dgm:presLayoutVars>
          <dgm:chPref val="3"/>
        </dgm:presLayoutVars>
      </dgm:prSet>
      <dgm:spPr/>
      <dgm:t>
        <a:bodyPr/>
        <a:lstStyle/>
        <a:p>
          <a:endParaRPr lang="zh-CN" altLang="en-US"/>
        </a:p>
      </dgm:t>
    </dgm:pt>
    <dgm:pt modelId="{6E188C05-1578-4593-8305-985F478DD54D}" type="pres">
      <dgm:prSet presAssocID="{2AEA605A-0AA3-4872-AF3E-2BED51499D6E}" presName="parTransTwo" presStyleCnt="0"/>
      <dgm:spPr/>
      <dgm:t>
        <a:bodyPr/>
        <a:lstStyle/>
        <a:p>
          <a:endParaRPr lang="zh-CN" altLang="en-US"/>
        </a:p>
      </dgm:t>
    </dgm:pt>
    <dgm:pt modelId="{08421A27-7832-416D-8588-DE89C99568BB}" type="pres">
      <dgm:prSet presAssocID="{2AEA605A-0AA3-4872-AF3E-2BED51499D6E}" presName="horzTwo" presStyleCnt="0"/>
      <dgm:spPr/>
      <dgm:t>
        <a:bodyPr/>
        <a:lstStyle/>
        <a:p>
          <a:endParaRPr lang="zh-CN" altLang="en-US"/>
        </a:p>
      </dgm:t>
    </dgm:pt>
    <dgm:pt modelId="{A340897D-683E-4912-AC34-2E0D4A9302F9}" type="pres">
      <dgm:prSet presAssocID="{347E3089-4096-494C-B0C5-F7C1A3C5E5ED}" presName="vertThree" presStyleCnt="0"/>
      <dgm:spPr/>
      <dgm:t>
        <a:bodyPr/>
        <a:lstStyle/>
        <a:p>
          <a:endParaRPr lang="zh-CN" altLang="en-US"/>
        </a:p>
      </dgm:t>
    </dgm:pt>
    <dgm:pt modelId="{818C3365-5CCE-44EA-AAA3-119B1A3C8C69}" type="pres">
      <dgm:prSet presAssocID="{347E3089-4096-494C-B0C5-F7C1A3C5E5ED}" presName="txThree" presStyleLbl="node3" presStyleIdx="2" presStyleCnt="3">
        <dgm:presLayoutVars>
          <dgm:chPref val="3"/>
        </dgm:presLayoutVars>
      </dgm:prSet>
      <dgm:spPr/>
      <dgm:t>
        <a:bodyPr/>
        <a:lstStyle/>
        <a:p>
          <a:endParaRPr lang="zh-CN" altLang="en-US"/>
        </a:p>
      </dgm:t>
    </dgm:pt>
    <dgm:pt modelId="{E8E2A223-51C8-431D-88CB-DEF2A0DE3A7A}" type="pres">
      <dgm:prSet presAssocID="{347E3089-4096-494C-B0C5-F7C1A3C5E5ED}" presName="horzThree" presStyleCnt="0"/>
      <dgm:spPr/>
      <dgm:t>
        <a:bodyPr/>
        <a:lstStyle/>
        <a:p>
          <a:endParaRPr lang="zh-CN" altLang="en-US"/>
        </a:p>
      </dgm:t>
    </dgm:pt>
  </dgm:ptLst>
  <dgm:cxnLst>
    <dgm:cxn modelId="{E07F0DC4-61F5-49E7-BE24-76B06BC85392}" srcId="{95F44CA9-EE6D-49B8-881A-4C8271BA4DFF}" destId="{B5B46B54-4CC9-4F23-88A6-174EF2807D8A}" srcOrd="0" destOrd="0" parTransId="{F03E667A-84C4-4C18-B4CF-0AEEBDAB4BD3}" sibTransId="{CD83540E-BD70-40C7-BD5E-E7D342B80B3A}"/>
    <dgm:cxn modelId="{E3EB34A7-BF30-45F4-B3C1-211C46D793AD}" srcId="{B5B46B54-4CC9-4F23-88A6-174EF2807D8A}" destId="{9960EF28-723C-425F-B0A2-AB0AB1B20290}" srcOrd="0" destOrd="0" parTransId="{46F97B61-E8A5-498F-829F-8FA485AA8FB1}" sibTransId="{A08A2B37-6931-49F1-81A6-4C2A90C8AE2C}"/>
    <dgm:cxn modelId="{A730BC6E-5958-4037-9D75-693ACC2FD75D}" type="presOf" srcId="{BF06A35A-5EA6-4648-AA21-D88FB5560903}" destId="{62D6C63A-EDA9-4058-9681-9E8BACB8D7F7}" srcOrd="0" destOrd="0" presId="urn:microsoft.com/office/officeart/2005/8/layout/hierarchy4"/>
    <dgm:cxn modelId="{872707D9-56D0-4D7A-98FE-01D3E56B7704}" srcId="{9960EF28-723C-425F-B0A2-AB0AB1B20290}" destId="{10106FA2-3477-47BB-A4AA-DFD7FD61320A}" srcOrd="1" destOrd="0" parTransId="{A11DA973-7050-440B-A62F-628051B79DB5}" sibTransId="{1687A66B-E33D-4B4B-8681-95DCBC951D28}"/>
    <dgm:cxn modelId="{BA73C461-BB12-466D-9F9C-D03E896285E4}" srcId="{2AEA605A-0AA3-4872-AF3E-2BED51499D6E}" destId="{347E3089-4096-494C-B0C5-F7C1A3C5E5ED}" srcOrd="0" destOrd="0" parTransId="{0EE17117-8795-4F7E-A005-E8C8EF1ED0CA}" sibTransId="{E402D744-E624-4740-A868-F131AD351CA4}"/>
    <dgm:cxn modelId="{403FF67B-9917-48AC-B1AF-CB9CC372B65A}" srcId="{B5B46B54-4CC9-4F23-88A6-174EF2807D8A}" destId="{2AEA605A-0AA3-4872-AF3E-2BED51499D6E}" srcOrd="1" destOrd="0" parTransId="{956683E2-F1D7-4393-AC0E-98680C551F03}" sibTransId="{1043B21F-D042-4CB5-A103-F14B69C7491E}"/>
    <dgm:cxn modelId="{BE9AF42B-D737-43D5-9F6E-BB2EB1007E4C}" type="presOf" srcId="{9960EF28-723C-425F-B0A2-AB0AB1B20290}" destId="{179DCE52-490C-4BAE-BB7E-4BF05FEE92EC}" srcOrd="0" destOrd="0" presId="urn:microsoft.com/office/officeart/2005/8/layout/hierarchy4"/>
    <dgm:cxn modelId="{DAB1C3FA-CEDD-41D6-A0EC-F32DB1A7C203}" type="presOf" srcId="{B5B46B54-4CC9-4F23-88A6-174EF2807D8A}" destId="{FD9F4051-68A4-4E29-859A-8480DA084B4F}" srcOrd="0" destOrd="0" presId="urn:microsoft.com/office/officeart/2005/8/layout/hierarchy4"/>
    <dgm:cxn modelId="{80E488C6-5007-423B-A64D-4747CCEA384D}" type="presOf" srcId="{2AEA605A-0AA3-4872-AF3E-2BED51499D6E}" destId="{8D30C6D1-5EA4-43E4-8F4B-1F8ABC1A3304}" srcOrd="0" destOrd="0" presId="urn:microsoft.com/office/officeart/2005/8/layout/hierarchy4"/>
    <dgm:cxn modelId="{2DEB50D3-1E9D-45A3-AF4F-4236F50D58F3}" type="presOf" srcId="{10106FA2-3477-47BB-A4AA-DFD7FD61320A}" destId="{87A94B15-788E-439C-9871-5B165EC022B8}" srcOrd="0" destOrd="0" presId="urn:microsoft.com/office/officeart/2005/8/layout/hierarchy4"/>
    <dgm:cxn modelId="{C1C9F941-8002-4344-8A59-0E8E5DCAF882}" srcId="{9960EF28-723C-425F-B0A2-AB0AB1B20290}" destId="{BF06A35A-5EA6-4648-AA21-D88FB5560903}" srcOrd="0" destOrd="0" parTransId="{8B6A94EE-995C-4DF9-AD00-F164C969DA96}" sibTransId="{8BD0AED2-827C-45A0-9F04-2DED51DC2987}"/>
    <dgm:cxn modelId="{36EFBDC1-95BD-460F-979F-C9B9EA6B2419}" type="presOf" srcId="{95F44CA9-EE6D-49B8-881A-4C8271BA4DFF}" destId="{E56CE7DD-DC35-48EE-8649-A59B7995AAEB}" srcOrd="0" destOrd="0" presId="urn:microsoft.com/office/officeart/2005/8/layout/hierarchy4"/>
    <dgm:cxn modelId="{866533FD-C92F-4F74-91E2-71F5583ED37D}" type="presOf" srcId="{347E3089-4096-494C-B0C5-F7C1A3C5E5ED}" destId="{818C3365-5CCE-44EA-AAA3-119B1A3C8C69}" srcOrd="0" destOrd="0" presId="urn:microsoft.com/office/officeart/2005/8/layout/hierarchy4"/>
    <dgm:cxn modelId="{D56E079F-3F6E-4B8D-B3FE-E5D949AD9FD8}" type="presParOf" srcId="{E56CE7DD-DC35-48EE-8649-A59B7995AAEB}" destId="{C3E77AE6-1243-49B7-9584-ADBC60102BA8}" srcOrd="0" destOrd="0" presId="urn:microsoft.com/office/officeart/2005/8/layout/hierarchy4"/>
    <dgm:cxn modelId="{05B61A22-D9C6-4086-B454-41BF575C9D86}" type="presParOf" srcId="{C3E77AE6-1243-49B7-9584-ADBC60102BA8}" destId="{FD9F4051-68A4-4E29-859A-8480DA084B4F}" srcOrd="0" destOrd="0" presId="urn:microsoft.com/office/officeart/2005/8/layout/hierarchy4"/>
    <dgm:cxn modelId="{69424D3F-649D-47DA-9B5A-DAD5AF1D7AFC}" type="presParOf" srcId="{C3E77AE6-1243-49B7-9584-ADBC60102BA8}" destId="{C3F84B96-90B8-4A7E-BB74-5FA7933DCC6C}" srcOrd="1" destOrd="0" presId="urn:microsoft.com/office/officeart/2005/8/layout/hierarchy4"/>
    <dgm:cxn modelId="{6797E9F2-001C-491A-B50C-09F7F12CFB15}" type="presParOf" srcId="{C3E77AE6-1243-49B7-9584-ADBC60102BA8}" destId="{5BE4C84F-5008-4DEA-ACF6-FEDE5AC54860}" srcOrd="2" destOrd="0" presId="urn:microsoft.com/office/officeart/2005/8/layout/hierarchy4"/>
    <dgm:cxn modelId="{13360ABF-6232-4FCA-89F4-8D8D29F1C45B}" type="presParOf" srcId="{5BE4C84F-5008-4DEA-ACF6-FEDE5AC54860}" destId="{C52B5B57-8E97-4149-8885-E716BA6EF0B0}" srcOrd="0" destOrd="0" presId="urn:microsoft.com/office/officeart/2005/8/layout/hierarchy4"/>
    <dgm:cxn modelId="{846993C8-C384-494B-BCB9-78D1754A774F}" type="presParOf" srcId="{C52B5B57-8E97-4149-8885-E716BA6EF0B0}" destId="{179DCE52-490C-4BAE-BB7E-4BF05FEE92EC}" srcOrd="0" destOrd="0" presId="urn:microsoft.com/office/officeart/2005/8/layout/hierarchy4"/>
    <dgm:cxn modelId="{030E7DC1-E605-48D9-A1FB-97E8D00C0BA2}" type="presParOf" srcId="{C52B5B57-8E97-4149-8885-E716BA6EF0B0}" destId="{AA9317E7-06D0-4C09-A62D-BD9E0AD7B385}" srcOrd="1" destOrd="0" presId="urn:microsoft.com/office/officeart/2005/8/layout/hierarchy4"/>
    <dgm:cxn modelId="{8E42E57C-7D56-4178-A2BA-13B5F110F2AA}" type="presParOf" srcId="{C52B5B57-8E97-4149-8885-E716BA6EF0B0}" destId="{38D3C81A-F288-47B7-8223-016FBC03B1CE}" srcOrd="2" destOrd="0" presId="urn:microsoft.com/office/officeart/2005/8/layout/hierarchy4"/>
    <dgm:cxn modelId="{116411E0-2952-4A34-BF83-7E2EAFE31AF2}" type="presParOf" srcId="{38D3C81A-F288-47B7-8223-016FBC03B1CE}" destId="{F1D22E83-6DC2-476F-9E68-2FEF0E10B50A}" srcOrd="0" destOrd="0" presId="urn:microsoft.com/office/officeart/2005/8/layout/hierarchy4"/>
    <dgm:cxn modelId="{F5228236-ACD8-4688-A879-1E5270039D88}" type="presParOf" srcId="{F1D22E83-6DC2-476F-9E68-2FEF0E10B50A}" destId="{62D6C63A-EDA9-4058-9681-9E8BACB8D7F7}" srcOrd="0" destOrd="0" presId="urn:microsoft.com/office/officeart/2005/8/layout/hierarchy4"/>
    <dgm:cxn modelId="{564E7054-AE0E-4B16-8AD1-BB90C1B07F9A}" type="presParOf" srcId="{F1D22E83-6DC2-476F-9E68-2FEF0E10B50A}" destId="{3ABECD5B-3423-4906-A588-CEAB048015DE}" srcOrd="1" destOrd="0" presId="urn:microsoft.com/office/officeart/2005/8/layout/hierarchy4"/>
    <dgm:cxn modelId="{C2F6554B-45BE-4B49-BC78-482BEA9C9F06}" type="presParOf" srcId="{38D3C81A-F288-47B7-8223-016FBC03B1CE}" destId="{1F089695-9473-4BA2-A053-F140B32FE9E6}" srcOrd="1" destOrd="0" presId="urn:microsoft.com/office/officeart/2005/8/layout/hierarchy4"/>
    <dgm:cxn modelId="{019040E9-19AC-48E0-A7C8-740C70A939BE}" type="presParOf" srcId="{38D3C81A-F288-47B7-8223-016FBC03B1CE}" destId="{AE76C9AD-7758-413C-8661-A892DDA35216}" srcOrd="2" destOrd="0" presId="urn:microsoft.com/office/officeart/2005/8/layout/hierarchy4"/>
    <dgm:cxn modelId="{3EE1D512-078F-47D1-828D-429BC3500647}" type="presParOf" srcId="{AE76C9AD-7758-413C-8661-A892DDA35216}" destId="{87A94B15-788E-439C-9871-5B165EC022B8}" srcOrd="0" destOrd="0" presId="urn:microsoft.com/office/officeart/2005/8/layout/hierarchy4"/>
    <dgm:cxn modelId="{05E94810-F788-4FA0-A9BD-A2D8FB13F1BE}" type="presParOf" srcId="{AE76C9AD-7758-413C-8661-A892DDA35216}" destId="{B6B4B0FF-263E-4724-821E-4CAFEF1B489B}" srcOrd="1" destOrd="0" presId="urn:microsoft.com/office/officeart/2005/8/layout/hierarchy4"/>
    <dgm:cxn modelId="{A08D2198-89CF-4813-94E1-514EC73D2AA7}" type="presParOf" srcId="{5BE4C84F-5008-4DEA-ACF6-FEDE5AC54860}" destId="{1D165A76-99E5-446D-AD59-2355DDAEB958}" srcOrd="1" destOrd="0" presId="urn:microsoft.com/office/officeart/2005/8/layout/hierarchy4"/>
    <dgm:cxn modelId="{BA338912-3F2F-485F-8330-CE69887FF56C}" type="presParOf" srcId="{5BE4C84F-5008-4DEA-ACF6-FEDE5AC54860}" destId="{E0912219-E9B4-4886-B40B-695019C4E7E1}" srcOrd="2" destOrd="0" presId="urn:microsoft.com/office/officeart/2005/8/layout/hierarchy4"/>
    <dgm:cxn modelId="{155E0DA5-EBB2-4914-992A-AF786B882EB8}" type="presParOf" srcId="{E0912219-E9B4-4886-B40B-695019C4E7E1}" destId="{8D30C6D1-5EA4-43E4-8F4B-1F8ABC1A3304}" srcOrd="0" destOrd="0" presId="urn:microsoft.com/office/officeart/2005/8/layout/hierarchy4"/>
    <dgm:cxn modelId="{4BCE71A6-93AD-4DE3-8241-A3AB9C4FF0FF}" type="presParOf" srcId="{E0912219-E9B4-4886-B40B-695019C4E7E1}" destId="{6E188C05-1578-4593-8305-985F478DD54D}" srcOrd="1" destOrd="0" presId="urn:microsoft.com/office/officeart/2005/8/layout/hierarchy4"/>
    <dgm:cxn modelId="{9E4116BD-3FF1-4079-AF73-F2431A6DD48B}" type="presParOf" srcId="{E0912219-E9B4-4886-B40B-695019C4E7E1}" destId="{08421A27-7832-416D-8588-DE89C99568BB}" srcOrd="2" destOrd="0" presId="urn:microsoft.com/office/officeart/2005/8/layout/hierarchy4"/>
    <dgm:cxn modelId="{1B177DDF-5F66-4A1B-B567-DF9E2269DBF1}" type="presParOf" srcId="{08421A27-7832-416D-8588-DE89C99568BB}" destId="{A340897D-683E-4912-AC34-2E0D4A9302F9}" srcOrd="0" destOrd="0" presId="urn:microsoft.com/office/officeart/2005/8/layout/hierarchy4"/>
    <dgm:cxn modelId="{909E968A-3CF2-4C76-82D3-89EF77234FD0}" type="presParOf" srcId="{A340897D-683E-4912-AC34-2E0D4A9302F9}" destId="{818C3365-5CCE-44EA-AAA3-119B1A3C8C69}" srcOrd="0" destOrd="0" presId="urn:microsoft.com/office/officeart/2005/8/layout/hierarchy4"/>
    <dgm:cxn modelId="{231686AA-28B3-418D-AE2D-7183826B9127}" type="presParOf" srcId="{A340897D-683E-4912-AC34-2E0D4A9302F9}" destId="{E8E2A223-51C8-431D-88CB-DEF2A0DE3A7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2EF704-42C1-44E2-A58E-6C7CD9B63514}"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zh-CN" altLang="en-US"/>
        </a:p>
      </dgm:t>
    </dgm:pt>
    <dgm:pt modelId="{DAA211C8-FAB1-4149-8ED2-7B0858498B7C}">
      <dgm:prSet phldrT="[文本]" custT="1"/>
      <dgm:spPr/>
      <dgm:t>
        <a:bodyPr/>
        <a:lstStyle/>
        <a:p>
          <a:r>
            <a:rPr lang="zh-CN" altLang="en-US" sz="2000" b="1" dirty="0" smtClean="0"/>
            <a:t>回应</a:t>
          </a:r>
          <a:r>
            <a:rPr lang="zh-CN" altLang="en-US" sz="2000" b="1" dirty="0" smtClean="0">
              <a:solidFill>
                <a:srgbClr val="FF0000"/>
              </a:solidFill>
            </a:rPr>
            <a:t>复杂性全球问题</a:t>
          </a:r>
          <a:r>
            <a:rPr lang="zh-CN" altLang="en-US" sz="2000" b="1" dirty="0" smtClean="0"/>
            <a:t>亟需突破学科壁垒</a:t>
          </a:r>
          <a:endParaRPr lang="zh-CN" altLang="en-US" sz="2000" b="1" dirty="0"/>
        </a:p>
      </dgm:t>
    </dgm:pt>
    <dgm:pt modelId="{3A61D2A6-3D18-46F4-BEEA-7CEF765D0482}" type="parTrans" cxnId="{65B558C8-3023-49EC-9760-593DB59B97AB}">
      <dgm:prSet/>
      <dgm:spPr/>
      <dgm:t>
        <a:bodyPr/>
        <a:lstStyle/>
        <a:p>
          <a:endParaRPr lang="zh-CN" altLang="en-US" sz="2000" b="1">
            <a:solidFill>
              <a:schemeClr val="tx1"/>
            </a:solidFill>
          </a:endParaRPr>
        </a:p>
      </dgm:t>
    </dgm:pt>
    <dgm:pt modelId="{8D3C0B76-526F-4C82-86FC-ED282D623BDF}" type="sibTrans" cxnId="{65B558C8-3023-49EC-9760-593DB59B97AB}">
      <dgm:prSet/>
      <dgm:spPr/>
      <dgm:t>
        <a:bodyPr/>
        <a:lstStyle/>
        <a:p>
          <a:endParaRPr lang="zh-CN" altLang="en-US" sz="2000" b="1">
            <a:solidFill>
              <a:schemeClr val="tx1"/>
            </a:solidFill>
          </a:endParaRPr>
        </a:p>
      </dgm:t>
    </dgm:pt>
    <dgm:pt modelId="{9C5752F9-8FFE-4F44-A5AE-C41EE4BD62B9}">
      <dgm:prSet phldrT="[文本]" custT="1"/>
      <dgm:spPr/>
      <dgm:t>
        <a:bodyPr/>
        <a:lstStyle/>
        <a:p>
          <a:r>
            <a:rPr lang="zh-CN" altLang="en-US" sz="2000" b="1" dirty="0" smtClean="0">
              <a:solidFill>
                <a:srgbClr val="FF0000"/>
              </a:solidFill>
            </a:rPr>
            <a:t>一切皆可量化、数字化</a:t>
          </a:r>
          <a:r>
            <a:rPr lang="zh-CN" altLang="en-US" sz="2000" b="1" dirty="0" smtClean="0"/>
            <a:t>（文科数字化、人文数字化）</a:t>
          </a:r>
          <a:endParaRPr lang="zh-CN" altLang="en-US" sz="2000" b="1" dirty="0"/>
        </a:p>
      </dgm:t>
    </dgm:pt>
    <dgm:pt modelId="{A590DF66-882C-4D88-B731-59F00F466968}" type="parTrans" cxnId="{2D45663B-C95C-47BF-8E48-534B8F8E7931}">
      <dgm:prSet/>
      <dgm:spPr/>
      <dgm:t>
        <a:bodyPr/>
        <a:lstStyle/>
        <a:p>
          <a:endParaRPr lang="zh-CN" altLang="en-US" sz="2000" b="1">
            <a:solidFill>
              <a:schemeClr val="tx1"/>
            </a:solidFill>
          </a:endParaRPr>
        </a:p>
      </dgm:t>
    </dgm:pt>
    <dgm:pt modelId="{0D108574-5141-42D7-AA31-97516C9B3582}" type="sibTrans" cxnId="{2D45663B-C95C-47BF-8E48-534B8F8E7931}">
      <dgm:prSet/>
      <dgm:spPr/>
      <dgm:t>
        <a:bodyPr/>
        <a:lstStyle/>
        <a:p>
          <a:endParaRPr lang="zh-CN" altLang="en-US" sz="2000" b="1">
            <a:solidFill>
              <a:schemeClr val="tx1"/>
            </a:solidFill>
          </a:endParaRPr>
        </a:p>
      </dgm:t>
    </dgm:pt>
    <dgm:pt modelId="{3B4767FA-65CE-4325-B2B5-9A6C37CE403D}">
      <dgm:prSet phldrT="[文本]" custT="1"/>
      <dgm:spPr/>
      <dgm:t>
        <a:bodyPr/>
        <a:lstStyle/>
        <a:p>
          <a:r>
            <a:rPr lang="zh-CN" altLang="en-US" sz="2000" b="1" dirty="0" smtClean="0">
              <a:solidFill>
                <a:srgbClr val="FF0000"/>
              </a:solidFill>
            </a:rPr>
            <a:t>智能爆炸说</a:t>
          </a:r>
          <a:endParaRPr lang="en-US" altLang="zh-CN" sz="2000" b="1" dirty="0" smtClean="0">
            <a:solidFill>
              <a:srgbClr val="FF0000"/>
            </a:solidFill>
          </a:endParaRPr>
        </a:p>
        <a:p>
          <a:r>
            <a:rPr lang="zh-CN" altLang="en-US" sz="2000" b="1" dirty="0" smtClean="0"/>
            <a:t>数智化现实（理科发展注重伦理、人文关怀）</a:t>
          </a:r>
          <a:endParaRPr lang="zh-CN" altLang="en-US" sz="2000" b="1" dirty="0"/>
        </a:p>
      </dgm:t>
    </dgm:pt>
    <dgm:pt modelId="{9A27096D-1965-4D7D-A03B-C5A7E496C7C3}" type="parTrans" cxnId="{4CFBBAC9-BFE2-4D43-AD62-2D64AAFDC01F}">
      <dgm:prSet/>
      <dgm:spPr/>
      <dgm:t>
        <a:bodyPr/>
        <a:lstStyle/>
        <a:p>
          <a:endParaRPr lang="zh-CN" altLang="en-US" sz="2000" b="1">
            <a:solidFill>
              <a:schemeClr val="tx1"/>
            </a:solidFill>
          </a:endParaRPr>
        </a:p>
      </dgm:t>
    </dgm:pt>
    <dgm:pt modelId="{5D850874-7631-412D-A73C-784EBCB52468}" type="sibTrans" cxnId="{4CFBBAC9-BFE2-4D43-AD62-2D64AAFDC01F}">
      <dgm:prSet/>
      <dgm:spPr/>
      <dgm:t>
        <a:bodyPr/>
        <a:lstStyle/>
        <a:p>
          <a:endParaRPr lang="zh-CN" altLang="en-US" sz="2000" b="1">
            <a:solidFill>
              <a:schemeClr val="tx1"/>
            </a:solidFill>
          </a:endParaRPr>
        </a:p>
      </dgm:t>
    </dgm:pt>
    <dgm:pt modelId="{CD6407CE-833C-455B-9E0E-B4D38A8FEF73}" type="pres">
      <dgm:prSet presAssocID="{662EF704-42C1-44E2-A58E-6C7CD9B63514}" presName="linearFlow" presStyleCnt="0">
        <dgm:presLayoutVars>
          <dgm:dir/>
          <dgm:resizeHandles val="exact"/>
        </dgm:presLayoutVars>
      </dgm:prSet>
      <dgm:spPr/>
      <dgm:t>
        <a:bodyPr/>
        <a:lstStyle/>
        <a:p>
          <a:endParaRPr lang="zh-CN" altLang="en-US"/>
        </a:p>
      </dgm:t>
    </dgm:pt>
    <dgm:pt modelId="{3DC492A4-3BC6-46EA-BD63-EBF8A7FE3C0A}" type="pres">
      <dgm:prSet presAssocID="{DAA211C8-FAB1-4149-8ED2-7B0858498B7C}" presName="composite" presStyleCnt="0"/>
      <dgm:spPr/>
      <dgm:t>
        <a:bodyPr/>
        <a:lstStyle/>
        <a:p>
          <a:endParaRPr lang="zh-CN" altLang="en-US"/>
        </a:p>
      </dgm:t>
    </dgm:pt>
    <dgm:pt modelId="{171EEEDD-5E18-4B61-80EB-526897A4DB12}" type="pres">
      <dgm:prSet presAssocID="{DAA211C8-FAB1-4149-8ED2-7B0858498B7C}" presName="imgShp" presStyleLbl="fgImgPlace1" presStyleIdx="0" presStyleCnt="3"/>
      <dgm:spPr/>
      <dgm:t>
        <a:bodyPr/>
        <a:lstStyle/>
        <a:p>
          <a:endParaRPr lang="zh-CN" altLang="en-US"/>
        </a:p>
      </dgm:t>
    </dgm:pt>
    <dgm:pt modelId="{BF7C36D0-CE89-4EEB-92AE-408D97BC3931}" type="pres">
      <dgm:prSet presAssocID="{DAA211C8-FAB1-4149-8ED2-7B0858498B7C}" presName="txShp" presStyleLbl="node1" presStyleIdx="0" presStyleCnt="3" custScaleX="105842">
        <dgm:presLayoutVars>
          <dgm:bulletEnabled val="1"/>
        </dgm:presLayoutVars>
      </dgm:prSet>
      <dgm:spPr/>
      <dgm:t>
        <a:bodyPr/>
        <a:lstStyle/>
        <a:p>
          <a:endParaRPr lang="zh-CN" altLang="en-US"/>
        </a:p>
      </dgm:t>
    </dgm:pt>
    <dgm:pt modelId="{5BD0E6F4-6CE2-4EBB-966F-96D325A8E7F3}" type="pres">
      <dgm:prSet presAssocID="{8D3C0B76-526F-4C82-86FC-ED282D623BDF}" presName="spacing" presStyleCnt="0"/>
      <dgm:spPr/>
      <dgm:t>
        <a:bodyPr/>
        <a:lstStyle/>
        <a:p>
          <a:endParaRPr lang="zh-CN" altLang="en-US"/>
        </a:p>
      </dgm:t>
    </dgm:pt>
    <dgm:pt modelId="{A26C9255-F895-4136-8A7D-F4D1E4CFA984}" type="pres">
      <dgm:prSet presAssocID="{9C5752F9-8FFE-4F44-A5AE-C41EE4BD62B9}" presName="composite" presStyleCnt="0"/>
      <dgm:spPr/>
      <dgm:t>
        <a:bodyPr/>
        <a:lstStyle/>
        <a:p>
          <a:endParaRPr lang="zh-CN" altLang="en-US"/>
        </a:p>
      </dgm:t>
    </dgm:pt>
    <dgm:pt modelId="{25A0A7B7-1866-42ED-B9B2-65A1EE5E43CC}" type="pres">
      <dgm:prSet presAssocID="{9C5752F9-8FFE-4F44-A5AE-C41EE4BD62B9}" presName="imgShp" presStyleLbl="fgImgPlace1" presStyleIdx="1" presStyleCnt="3"/>
      <dgm:spPr/>
      <dgm:t>
        <a:bodyPr/>
        <a:lstStyle/>
        <a:p>
          <a:endParaRPr lang="zh-CN" altLang="en-US"/>
        </a:p>
      </dgm:t>
    </dgm:pt>
    <dgm:pt modelId="{31EF707C-AB65-4A14-A9B4-9E6F02EF96FB}" type="pres">
      <dgm:prSet presAssocID="{9C5752F9-8FFE-4F44-A5AE-C41EE4BD62B9}" presName="txShp" presStyleLbl="node1" presStyleIdx="1" presStyleCnt="3" custScaleX="108144">
        <dgm:presLayoutVars>
          <dgm:bulletEnabled val="1"/>
        </dgm:presLayoutVars>
      </dgm:prSet>
      <dgm:spPr/>
      <dgm:t>
        <a:bodyPr/>
        <a:lstStyle/>
        <a:p>
          <a:endParaRPr lang="zh-CN" altLang="en-US"/>
        </a:p>
      </dgm:t>
    </dgm:pt>
    <dgm:pt modelId="{2D64732D-172E-459C-A3FB-DA3A7896FD02}" type="pres">
      <dgm:prSet presAssocID="{0D108574-5141-42D7-AA31-97516C9B3582}" presName="spacing" presStyleCnt="0"/>
      <dgm:spPr/>
      <dgm:t>
        <a:bodyPr/>
        <a:lstStyle/>
        <a:p>
          <a:endParaRPr lang="zh-CN" altLang="en-US"/>
        </a:p>
      </dgm:t>
    </dgm:pt>
    <dgm:pt modelId="{E36708BE-D232-4BA6-B059-BE79C83558D8}" type="pres">
      <dgm:prSet presAssocID="{3B4767FA-65CE-4325-B2B5-9A6C37CE403D}" presName="composite" presStyleCnt="0"/>
      <dgm:spPr/>
      <dgm:t>
        <a:bodyPr/>
        <a:lstStyle/>
        <a:p>
          <a:endParaRPr lang="zh-CN" altLang="en-US"/>
        </a:p>
      </dgm:t>
    </dgm:pt>
    <dgm:pt modelId="{C705BF2A-B864-4DFE-88A4-EECA5093A561}" type="pres">
      <dgm:prSet presAssocID="{3B4767FA-65CE-4325-B2B5-9A6C37CE403D}" presName="imgShp" presStyleLbl="fgImgPlace1" presStyleIdx="2" presStyleCnt="3"/>
      <dgm:spPr/>
      <dgm:t>
        <a:bodyPr/>
        <a:lstStyle/>
        <a:p>
          <a:endParaRPr lang="zh-CN" altLang="en-US"/>
        </a:p>
      </dgm:t>
    </dgm:pt>
    <dgm:pt modelId="{2366BDA1-B97F-4098-A354-EAE64144F1CD}" type="pres">
      <dgm:prSet presAssocID="{3B4767FA-65CE-4325-B2B5-9A6C37CE403D}" presName="txShp" presStyleLbl="node1" presStyleIdx="2" presStyleCnt="3" custScaleX="105552">
        <dgm:presLayoutVars>
          <dgm:bulletEnabled val="1"/>
        </dgm:presLayoutVars>
      </dgm:prSet>
      <dgm:spPr/>
      <dgm:t>
        <a:bodyPr/>
        <a:lstStyle/>
        <a:p>
          <a:endParaRPr lang="zh-CN" altLang="en-US"/>
        </a:p>
      </dgm:t>
    </dgm:pt>
  </dgm:ptLst>
  <dgm:cxnLst>
    <dgm:cxn modelId="{50A375DA-8B5B-468B-BA42-B0E66D8AFEC4}" type="presOf" srcId="{9C5752F9-8FFE-4F44-A5AE-C41EE4BD62B9}" destId="{31EF707C-AB65-4A14-A9B4-9E6F02EF96FB}" srcOrd="0" destOrd="0" presId="urn:microsoft.com/office/officeart/2005/8/layout/vList3"/>
    <dgm:cxn modelId="{EB58D9E0-700C-4A63-BA1F-B36536925E36}" type="presOf" srcId="{662EF704-42C1-44E2-A58E-6C7CD9B63514}" destId="{CD6407CE-833C-455B-9E0E-B4D38A8FEF73}" srcOrd="0" destOrd="0" presId="urn:microsoft.com/office/officeart/2005/8/layout/vList3"/>
    <dgm:cxn modelId="{65B558C8-3023-49EC-9760-593DB59B97AB}" srcId="{662EF704-42C1-44E2-A58E-6C7CD9B63514}" destId="{DAA211C8-FAB1-4149-8ED2-7B0858498B7C}" srcOrd="0" destOrd="0" parTransId="{3A61D2A6-3D18-46F4-BEEA-7CEF765D0482}" sibTransId="{8D3C0B76-526F-4C82-86FC-ED282D623BDF}"/>
    <dgm:cxn modelId="{E20214BB-3C8D-47C9-B014-EC7FF5B184DD}" type="presOf" srcId="{DAA211C8-FAB1-4149-8ED2-7B0858498B7C}" destId="{BF7C36D0-CE89-4EEB-92AE-408D97BC3931}" srcOrd="0" destOrd="0" presId="urn:microsoft.com/office/officeart/2005/8/layout/vList3"/>
    <dgm:cxn modelId="{147285F6-86AE-4F0B-B832-6523F901252E}" type="presOf" srcId="{3B4767FA-65CE-4325-B2B5-9A6C37CE403D}" destId="{2366BDA1-B97F-4098-A354-EAE64144F1CD}" srcOrd="0" destOrd="0" presId="urn:microsoft.com/office/officeart/2005/8/layout/vList3"/>
    <dgm:cxn modelId="{4CFBBAC9-BFE2-4D43-AD62-2D64AAFDC01F}" srcId="{662EF704-42C1-44E2-A58E-6C7CD9B63514}" destId="{3B4767FA-65CE-4325-B2B5-9A6C37CE403D}" srcOrd="2" destOrd="0" parTransId="{9A27096D-1965-4D7D-A03B-C5A7E496C7C3}" sibTransId="{5D850874-7631-412D-A73C-784EBCB52468}"/>
    <dgm:cxn modelId="{2D45663B-C95C-47BF-8E48-534B8F8E7931}" srcId="{662EF704-42C1-44E2-A58E-6C7CD9B63514}" destId="{9C5752F9-8FFE-4F44-A5AE-C41EE4BD62B9}" srcOrd="1" destOrd="0" parTransId="{A590DF66-882C-4D88-B731-59F00F466968}" sibTransId="{0D108574-5141-42D7-AA31-97516C9B3582}"/>
    <dgm:cxn modelId="{756B1476-61D2-400C-90AA-D33351D81AE1}" type="presParOf" srcId="{CD6407CE-833C-455B-9E0E-B4D38A8FEF73}" destId="{3DC492A4-3BC6-46EA-BD63-EBF8A7FE3C0A}" srcOrd="0" destOrd="0" presId="urn:microsoft.com/office/officeart/2005/8/layout/vList3"/>
    <dgm:cxn modelId="{26F18658-9A7D-48FC-9A44-C94777A34409}" type="presParOf" srcId="{3DC492A4-3BC6-46EA-BD63-EBF8A7FE3C0A}" destId="{171EEEDD-5E18-4B61-80EB-526897A4DB12}" srcOrd="0" destOrd="0" presId="urn:microsoft.com/office/officeart/2005/8/layout/vList3"/>
    <dgm:cxn modelId="{2E942A5F-F79A-496F-BEE0-F0E3A7447BD9}" type="presParOf" srcId="{3DC492A4-3BC6-46EA-BD63-EBF8A7FE3C0A}" destId="{BF7C36D0-CE89-4EEB-92AE-408D97BC3931}" srcOrd="1" destOrd="0" presId="urn:microsoft.com/office/officeart/2005/8/layout/vList3"/>
    <dgm:cxn modelId="{1F2B7391-C0AA-49D8-996E-5B12F34AD72F}" type="presParOf" srcId="{CD6407CE-833C-455B-9E0E-B4D38A8FEF73}" destId="{5BD0E6F4-6CE2-4EBB-966F-96D325A8E7F3}" srcOrd="1" destOrd="0" presId="urn:microsoft.com/office/officeart/2005/8/layout/vList3"/>
    <dgm:cxn modelId="{AB4356CB-23EE-4EB2-9839-34A0F5F6939B}" type="presParOf" srcId="{CD6407CE-833C-455B-9E0E-B4D38A8FEF73}" destId="{A26C9255-F895-4136-8A7D-F4D1E4CFA984}" srcOrd="2" destOrd="0" presId="urn:microsoft.com/office/officeart/2005/8/layout/vList3"/>
    <dgm:cxn modelId="{8C504A4F-902C-4E8E-8109-D928190FCFAB}" type="presParOf" srcId="{A26C9255-F895-4136-8A7D-F4D1E4CFA984}" destId="{25A0A7B7-1866-42ED-B9B2-65A1EE5E43CC}" srcOrd="0" destOrd="0" presId="urn:microsoft.com/office/officeart/2005/8/layout/vList3"/>
    <dgm:cxn modelId="{29CB7003-0275-4128-922E-C9E92A08924F}" type="presParOf" srcId="{A26C9255-F895-4136-8A7D-F4D1E4CFA984}" destId="{31EF707C-AB65-4A14-A9B4-9E6F02EF96FB}" srcOrd="1" destOrd="0" presId="urn:microsoft.com/office/officeart/2005/8/layout/vList3"/>
    <dgm:cxn modelId="{473C7332-8A4D-436C-B657-4748A4B6169E}" type="presParOf" srcId="{CD6407CE-833C-455B-9E0E-B4D38A8FEF73}" destId="{2D64732D-172E-459C-A3FB-DA3A7896FD02}" srcOrd="3" destOrd="0" presId="urn:microsoft.com/office/officeart/2005/8/layout/vList3"/>
    <dgm:cxn modelId="{69D04B29-3193-4A20-A560-6AE7CB69DDD3}" type="presParOf" srcId="{CD6407CE-833C-455B-9E0E-B4D38A8FEF73}" destId="{E36708BE-D232-4BA6-B059-BE79C83558D8}" srcOrd="4" destOrd="0" presId="urn:microsoft.com/office/officeart/2005/8/layout/vList3"/>
    <dgm:cxn modelId="{BA82D89B-0A85-405C-B4E0-D85F35DCC302}" type="presParOf" srcId="{E36708BE-D232-4BA6-B059-BE79C83558D8}" destId="{C705BF2A-B864-4DFE-88A4-EECA5093A561}" srcOrd="0" destOrd="0" presId="urn:microsoft.com/office/officeart/2005/8/layout/vList3"/>
    <dgm:cxn modelId="{47BF55A5-D559-4E41-8DE6-E47AE5C575F4}" type="presParOf" srcId="{E36708BE-D232-4BA6-B059-BE79C83558D8}" destId="{2366BDA1-B97F-4098-A354-EAE64144F1CD}"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567180-B4AB-42A8-B67B-422DB8BE34F0}" type="doc">
      <dgm:prSet loTypeId="urn:microsoft.com/office/officeart/2005/8/layout/hProcess9" loCatId="process" qsTypeId="urn:microsoft.com/office/officeart/2005/8/quickstyle/simple1" qsCatId="simple" csTypeId="urn:microsoft.com/office/officeart/2005/8/colors/colorful3" csCatId="colorful" phldr="1"/>
      <dgm:spPr/>
    </dgm:pt>
    <dgm:pt modelId="{BA39F982-B1DE-4233-9151-8AC282B2FCB7}">
      <dgm:prSet phldrT="[文本]" custT="1"/>
      <dgm:spPr/>
      <dgm:t>
        <a:bodyPr/>
        <a:lstStyle/>
        <a:p>
          <a:r>
            <a:rPr lang="zh-CN" altLang="en-US" sz="1600" b="1" dirty="0" smtClean="0"/>
            <a:t>在史前口头文化时期，人格化的、独特性而非一般性的描述，以建构起基于群体经验的秩序统一性及意 义</a:t>
          </a:r>
          <a:endParaRPr lang="zh-CN" altLang="en-US" sz="1600" b="1" dirty="0"/>
        </a:p>
      </dgm:t>
    </dgm:pt>
    <dgm:pt modelId="{508C747A-A302-4677-B46A-51AA516209D1}" type="parTrans" cxnId="{26B49952-6998-43DE-B37F-54FBE88A3276}">
      <dgm:prSet/>
      <dgm:spPr/>
      <dgm:t>
        <a:bodyPr/>
        <a:lstStyle/>
        <a:p>
          <a:endParaRPr lang="zh-CN" altLang="en-US" sz="1600" b="1"/>
        </a:p>
      </dgm:t>
    </dgm:pt>
    <dgm:pt modelId="{43D520B8-18F2-4AE4-B11E-161B1228669A}" type="sibTrans" cxnId="{26B49952-6998-43DE-B37F-54FBE88A3276}">
      <dgm:prSet/>
      <dgm:spPr/>
      <dgm:t>
        <a:bodyPr/>
        <a:lstStyle/>
        <a:p>
          <a:endParaRPr lang="zh-CN" altLang="en-US" sz="1600" b="1"/>
        </a:p>
      </dgm:t>
    </dgm:pt>
    <dgm:pt modelId="{A3AC050E-23C3-4A14-83F4-C717130E4A4E}">
      <dgm:prSet phldrT="[文本]" custT="1"/>
      <dgm:spPr/>
      <dgm:t>
        <a:bodyPr/>
        <a:lstStyle/>
        <a:p>
          <a:r>
            <a:rPr lang="zh-CN" altLang="en-US" sz="1600" b="1" dirty="0" smtClean="0"/>
            <a:t>在地域性人 类文明时代，基于“假设</a:t>
          </a:r>
          <a:r>
            <a:rPr lang="en-US" altLang="en-US" sz="1600" b="1" dirty="0" smtClean="0"/>
            <a:t>—</a:t>
          </a:r>
          <a:r>
            <a:rPr lang="zh-CN" altLang="en-US" sz="1600" b="1" dirty="0" smtClean="0"/>
            <a:t>证明”的哲学思维模式</a:t>
          </a:r>
          <a:endParaRPr lang="zh-CN" altLang="en-US" sz="1600" b="1" dirty="0"/>
        </a:p>
      </dgm:t>
    </dgm:pt>
    <dgm:pt modelId="{D6150A0D-E7E3-4B8D-9001-1E9C0D3006A9}" type="parTrans" cxnId="{8818E3FA-A57F-4953-91E1-36F395A65231}">
      <dgm:prSet/>
      <dgm:spPr/>
      <dgm:t>
        <a:bodyPr/>
        <a:lstStyle/>
        <a:p>
          <a:endParaRPr lang="zh-CN" altLang="en-US" sz="1600" b="1"/>
        </a:p>
      </dgm:t>
    </dgm:pt>
    <dgm:pt modelId="{3FD675ED-4ED3-4A7C-8F01-14C28DF1E055}" type="sibTrans" cxnId="{8818E3FA-A57F-4953-91E1-36F395A65231}">
      <dgm:prSet/>
      <dgm:spPr/>
      <dgm:t>
        <a:bodyPr/>
        <a:lstStyle/>
        <a:p>
          <a:endParaRPr lang="zh-CN" altLang="en-US" sz="1600" b="1"/>
        </a:p>
      </dgm:t>
    </dgm:pt>
    <dgm:pt modelId="{57505A34-D80B-44E2-B240-CA52813D7CCA}">
      <dgm:prSet phldrT="[文本]" custT="1"/>
      <dgm:spPr/>
      <dgm:t>
        <a:bodyPr/>
        <a:lstStyle/>
        <a:p>
          <a:r>
            <a:rPr lang="zh-CN" altLang="en-US" sz="2000" b="1" dirty="0" smtClean="0">
              <a:solidFill>
                <a:schemeClr val="tx1"/>
              </a:solidFill>
            </a:rPr>
            <a:t>数智文明，转向“复杂性、相关性、共同体”思维范式</a:t>
          </a:r>
          <a:endParaRPr lang="zh-CN" altLang="en-US" sz="2000" b="1" dirty="0">
            <a:solidFill>
              <a:schemeClr val="tx1"/>
            </a:solidFill>
          </a:endParaRPr>
        </a:p>
      </dgm:t>
    </dgm:pt>
    <dgm:pt modelId="{F94C6CFF-DD91-4F17-B4A4-3C70EBCCBA78}" type="parTrans" cxnId="{745D97D4-E84E-429E-8F4A-AB04EAA99EC0}">
      <dgm:prSet/>
      <dgm:spPr/>
      <dgm:t>
        <a:bodyPr/>
        <a:lstStyle/>
        <a:p>
          <a:endParaRPr lang="zh-CN" altLang="en-US" sz="1600" b="1"/>
        </a:p>
      </dgm:t>
    </dgm:pt>
    <dgm:pt modelId="{9F9FF232-B6A0-4091-A48B-CCE6F6B34598}" type="sibTrans" cxnId="{745D97D4-E84E-429E-8F4A-AB04EAA99EC0}">
      <dgm:prSet/>
      <dgm:spPr/>
      <dgm:t>
        <a:bodyPr/>
        <a:lstStyle/>
        <a:p>
          <a:endParaRPr lang="zh-CN" altLang="en-US" sz="1600" b="1"/>
        </a:p>
      </dgm:t>
    </dgm:pt>
    <dgm:pt modelId="{3DC5374D-E8B7-4719-ADB0-239C0F63A782}">
      <dgm:prSet custT="1"/>
      <dgm:spPr/>
      <dgm:t>
        <a:bodyPr/>
        <a:lstStyle/>
        <a:p>
          <a:r>
            <a:rPr lang="zh-CN" altLang="en-US" sz="1600" b="1" dirty="0" smtClean="0"/>
            <a:t>１７世纪实验方法和实验室的诞生，构建知识的相似性原则被同一与差异原则所取代，阐释被分析所取代</a:t>
          </a:r>
        </a:p>
      </dgm:t>
    </dgm:pt>
    <dgm:pt modelId="{6E5AA335-DDE6-4FA2-9628-F4EB7D6E4548}" type="parTrans" cxnId="{976A0C71-A9E5-438A-8882-2A931A639E89}">
      <dgm:prSet/>
      <dgm:spPr/>
      <dgm:t>
        <a:bodyPr/>
        <a:lstStyle/>
        <a:p>
          <a:endParaRPr lang="zh-CN" altLang="en-US" sz="1600" b="1"/>
        </a:p>
      </dgm:t>
    </dgm:pt>
    <dgm:pt modelId="{58567098-B099-4C07-8C73-F4E1C26127D7}" type="sibTrans" cxnId="{976A0C71-A9E5-438A-8882-2A931A639E89}">
      <dgm:prSet/>
      <dgm:spPr/>
      <dgm:t>
        <a:bodyPr/>
        <a:lstStyle/>
        <a:p>
          <a:endParaRPr lang="zh-CN" altLang="en-US" sz="1600" b="1"/>
        </a:p>
      </dgm:t>
    </dgm:pt>
    <dgm:pt modelId="{6233D359-BC7D-48CC-BAAF-29DE498D6361}">
      <dgm:prSet custT="1"/>
      <dgm:spPr/>
      <dgm:t>
        <a:bodyPr/>
        <a:lstStyle/>
        <a:p>
          <a:r>
            <a:rPr lang="zh-CN" altLang="en-US" sz="1600" b="1" dirty="0" smtClean="0"/>
            <a:t>１９世纪早期工业革命，现代科学技术世界的起点</a:t>
          </a:r>
        </a:p>
      </dgm:t>
    </dgm:pt>
    <dgm:pt modelId="{5E3E4D3C-6E4F-46B3-9640-80D1785517C7}" type="parTrans" cxnId="{FB2CF2B2-CD8A-4818-AB97-C8F841517F0A}">
      <dgm:prSet/>
      <dgm:spPr/>
      <dgm:t>
        <a:bodyPr/>
        <a:lstStyle/>
        <a:p>
          <a:endParaRPr lang="zh-CN" altLang="en-US" sz="1600" b="1"/>
        </a:p>
      </dgm:t>
    </dgm:pt>
    <dgm:pt modelId="{ACA60D16-A521-4E70-A2B3-2BC2B720A524}" type="sibTrans" cxnId="{FB2CF2B2-CD8A-4818-AB97-C8F841517F0A}">
      <dgm:prSet/>
      <dgm:spPr/>
      <dgm:t>
        <a:bodyPr/>
        <a:lstStyle/>
        <a:p>
          <a:endParaRPr lang="zh-CN" altLang="en-US" sz="1600" b="1"/>
        </a:p>
      </dgm:t>
    </dgm:pt>
    <dgm:pt modelId="{0422F5E4-88E5-43A0-A42E-9D61BA3AE83F}">
      <dgm:prSet custT="1"/>
      <dgm:spPr/>
      <dgm:t>
        <a:bodyPr/>
        <a:lstStyle/>
        <a:p>
          <a:r>
            <a:rPr lang="zh-CN" altLang="en-US" sz="1600" b="1" dirty="0" smtClean="0"/>
            <a:t>量子物理学，不确定性取代因果律成为实在的本来面目</a:t>
          </a:r>
        </a:p>
      </dgm:t>
    </dgm:pt>
    <dgm:pt modelId="{3878EDB2-9CA5-4D8B-81C5-BCBC5370A01C}" type="parTrans" cxnId="{F25B49AE-B551-4FE6-A4C4-9A014D957865}">
      <dgm:prSet/>
      <dgm:spPr/>
      <dgm:t>
        <a:bodyPr/>
        <a:lstStyle/>
        <a:p>
          <a:endParaRPr lang="zh-CN" altLang="en-US" sz="1600" b="1"/>
        </a:p>
      </dgm:t>
    </dgm:pt>
    <dgm:pt modelId="{33A39895-019D-44A7-A510-3629CCA6D44C}" type="sibTrans" cxnId="{F25B49AE-B551-4FE6-A4C4-9A014D957865}">
      <dgm:prSet/>
      <dgm:spPr/>
      <dgm:t>
        <a:bodyPr/>
        <a:lstStyle/>
        <a:p>
          <a:endParaRPr lang="zh-CN" altLang="en-US" sz="1600" b="1"/>
        </a:p>
      </dgm:t>
    </dgm:pt>
    <dgm:pt modelId="{C532DF9F-4AD0-42C0-BC39-D0C5A819A7AF}" type="pres">
      <dgm:prSet presAssocID="{4E567180-B4AB-42A8-B67B-422DB8BE34F0}" presName="CompostProcess" presStyleCnt="0">
        <dgm:presLayoutVars>
          <dgm:dir/>
          <dgm:resizeHandles val="exact"/>
        </dgm:presLayoutVars>
      </dgm:prSet>
      <dgm:spPr/>
    </dgm:pt>
    <dgm:pt modelId="{348180C9-FC56-48A2-8838-320F4C811762}" type="pres">
      <dgm:prSet presAssocID="{4E567180-B4AB-42A8-B67B-422DB8BE34F0}" presName="arrow" presStyleLbl="bgShp" presStyleIdx="0" presStyleCnt="1"/>
      <dgm:spPr/>
    </dgm:pt>
    <dgm:pt modelId="{22CD87B6-CF87-4CAF-BC7F-21FD94C48DB4}" type="pres">
      <dgm:prSet presAssocID="{4E567180-B4AB-42A8-B67B-422DB8BE34F0}" presName="linearProcess" presStyleCnt="0"/>
      <dgm:spPr/>
    </dgm:pt>
    <dgm:pt modelId="{800382EC-0AD2-413C-AF50-D4AB33915207}" type="pres">
      <dgm:prSet presAssocID="{BA39F982-B1DE-4233-9151-8AC282B2FCB7}" presName="textNode" presStyleLbl="node1" presStyleIdx="0" presStyleCnt="6" custScaleY="180367">
        <dgm:presLayoutVars>
          <dgm:bulletEnabled val="1"/>
        </dgm:presLayoutVars>
      </dgm:prSet>
      <dgm:spPr/>
      <dgm:t>
        <a:bodyPr/>
        <a:lstStyle/>
        <a:p>
          <a:endParaRPr lang="zh-CN" altLang="en-US"/>
        </a:p>
      </dgm:t>
    </dgm:pt>
    <dgm:pt modelId="{7B74462C-3361-4CED-AE2E-8D218848FEC2}" type="pres">
      <dgm:prSet presAssocID="{43D520B8-18F2-4AE4-B11E-161B1228669A}" presName="sibTrans" presStyleCnt="0"/>
      <dgm:spPr/>
    </dgm:pt>
    <dgm:pt modelId="{225F79FC-97B8-4345-83E2-0672620F9D17}" type="pres">
      <dgm:prSet presAssocID="{A3AC050E-23C3-4A14-83F4-C717130E4A4E}" presName="textNode" presStyleLbl="node1" presStyleIdx="1" presStyleCnt="6" custScaleY="180367">
        <dgm:presLayoutVars>
          <dgm:bulletEnabled val="1"/>
        </dgm:presLayoutVars>
      </dgm:prSet>
      <dgm:spPr/>
      <dgm:t>
        <a:bodyPr/>
        <a:lstStyle/>
        <a:p>
          <a:endParaRPr lang="zh-CN" altLang="en-US"/>
        </a:p>
      </dgm:t>
    </dgm:pt>
    <dgm:pt modelId="{68812A48-E380-43D4-BF05-AECAE2ADDB2A}" type="pres">
      <dgm:prSet presAssocID="{3FD675ED-4ED3-4A7C-8F01-14C28DF1E055}" presName="sibTrans" presStyleCnt="0"/>
      <dgm:spPr/>
    </dgm:pt>
    <dgm:pt modelId="{7B1C2E28-443C-46D1-88D0-9FDF9D8F98BC}" type="pres">
      <dgm:prSet presAssocID="{3DC5374D-E8B7-4719-ADB0-239C0F63A782}" presName="textNode" presStyleLbl="node1" presStyleIdx="2" presStyleCnt="6" custScaleY="180367">
        <dgm:presLayoutVars>
          <dgm:bulletEnabled val="1"/>
        </dgm:presLayoutVars>
      </dgm:prSet>
      <dgm:spPr/>
      <dgm:t>
        <a:bodyPr/>
        <a:lstStyle/>
        <a:p>
          <a:endParaRPr lang="zh-CN" altLang="en-US"/>
        </a:p>
      </dgm:t>
    </dgm:pt>
    <dgm:pt modelId="{D5570379-0206-41A8-A9D0-1D82B558A587}" type="pres">
      <dgm:prSet presAssocID="{58567098-B099-4C07-8C73-F4E1C26127D7}" presName="sibTrans" presStyleCnt="0"/>
      <dgm:spPr/>
    </dgm:pt>
    <dgm:pt modelId="{C83D8909-FD9F-4D32-8484-1FE69E0FBFE3}" type="pres">
      <dgm:prSet presAssocID="{6233D359-BC7D-48CC-BAAF-29DE498D6361}" presName="textNode" presStyleLbl="node1" presStyleIdx="3" presStyleCnt="6" custScaleY="172928">
        <dgm:presLayoutVars>
          <dgm:bulletEnabled val="1"/>
        </dgm:presLayoutVars>
      </dgm:prSet>
      <dgm:spPr/>
      <dgm:t>
        <a:bodyPr/>
        <a:lstStyle/>
        <a:p>
          <a:endParaRPr lang="zh-CN" altLang="en-US"/>
        </a:p>
      </dgm:t>
    </dgm:pt>
    <dgm:pt modelId="{2A158738-F05C-49DC-B5C1-658B5777D80C}" type="pres">
      <dgm:prSet presAssocID="{ACA60D16-A521-4E70-A2B3-2BC2B720A524}" presName="sibTrans" presStyleCnt="0"/>
      <dgm:spPr/>
    </dgm:pt>
    <dgm:pt modelId="{77D845B5-DFEE-44E5-A009-3E0841386CB6}" type="pres">
      <dgm:prSet presAssocID="{0422F5E4-88E5-43A0-A42E-9D61BA3AE83F}" presName="textNode" presStyleLbl="node1" presStyleIdx="4" presStyleCnt="6" custScaleY="170638">
        <dgm:presLayoutVars>
          <dgm:bulletEnabled val="1"/>
        </dgm:presLayoutVars>
      </dgm:prSet>
      <dgm:spPr/>
      <dgm:t>
        <a:bodyPr/>
        <a:lstStyle/>
        <a:p>
          <a:endParaRPr lang="zh-CN" altLang="en-US"/>
        </a:p>
      </dgm:t>
    </dgm:pt>
    <dgm:pt modelId="{CCBF3579-0CC6-45F7-AF96-256CA37C8D7A}" type="pres">
      <dgm:prSet presAssocID="{33A39895-019D-44A7-A510-3629CCA6D44C}" presName="sibTrans" presStyleCnt="0"/>
      <dgm:spPr/>
    </dgm:pt>
    <dgm:pt modelId="{3C98F7BC-A289-4CD0-924D-43298D8389E9}" type="pres">
      <dgm:prSet presAssocID="{57505A34-D80B-44E2-B240-CA52813D7CCA}" presName="textNode" presStyleLbl="node1" presStyleIdx="5" presStyleCnt="6" custScaleY="169875" custLinFactNeighborY="-424">
        <dgm:presLayoutVars>
          <dgm:bulletEnabled val="1"/>
        </dgm:presLayoutVars>
      </dgm:prSet>
      <dgm:spPr/>
      <dgm:t>
        <a:bodyPr/>
        <a:lstStyle/>
        <a:p>
          <a:endParaRPr lang="zh-CN" altLang="en-US"/>
        </a:p>
      </dgm:t>
    </dgm:pt>
  </dgm:ptLst>
  <dgm:cxnLst>
    <dgm:cxn modelId="{F25B49AE-B551-4FE6-A4C4-9A014D957865}" srcId="{4E567180-B4AB-42A8-B67B-422DB8BE34F0}" destId="{0422F5E4-88E5-43A0-A42E-9D61BA3AE83F}" srcOrd="4" destOrd="0" parTransId="{3878EDB2-9CA5-4D8B-81C5-BCBC5370A01C}" sibTransId="{33A39895-019D-44A7-A510-3629CCA6D44C}"/>
    <dgm:cxn modelId="{06C0E962-A390-4345-8680-BFEE193A5558}" type="presOf" srcId="{6233D359-BC7D-48CC-BAAF-29DE498D6361}" destId="{C83D8909-FD9F-4D32-8484-1FE69E0FBFE3}" srcOrd="0" destOrd="0" presId="urn:microsoft.com/office/officeart/2005/8/layout/hProcess9"/>
    <dgm:cxn modelId="{8818E3FA-A57F-4953-91E1-36F395A65231}" srcId="{4E567180-B4AB-42A8-B67B-422DB8BE34F0}" destId="{A3AC050E-23C3-4A14-83F4-C717130E4A4E}" srcOrd="1" destOrd="0" parTransId="{D6150A0D-E7E3-4B8D-9001-1E9C0D3006A9}" sibTransId="{3FD675ED-4ED3-4A7C-8F01-14C28DF1E055}"/>
    <dgm:cxn modelId="{FB2CF2B2-CD8A-4818-AB97-C8F841517F0A}" srcId="{4E567180-B4AB-42A8-B67B-422DB8BE34F0}" destId="{6233D359-BC7D-48CC-BAAF-29DE498D6361}" srcOrd="3" destOrd="0" parTransId="{5E3E4D3C-6E4F-46B3-9640-80D1785517C7}" sibTransId="{ACA60D16-A521-4E70-A2B3-2BC2B720A524}"/>
    <dgm:cxn modelId="{92F66FD1-6B80-466B-8F2E-DA669011EC10}" type="presOf" srcId="{A3AC050E-23C3-4A14-83F4-C717130E4A4E}" destId="{225F79FC-97B8-4345-83E2-0672620F9D17}" srcOrd="0" destOrd="0" presId="urn:microsoft.com/office/officeart/2005/8/layout/hProcess9"/>
    <dgm:cxn modelId="{7373ACDC-106D-453F-A514-243B709DE8B8}" type="presOf" srcId="{4E567180-B4AB-42A8-B67B-422DB8BE34F0}" destId="{C532DF9F-4AD0-42C0-BC39-D0C5A819A7AF}" srcOrd="0" destOrd="0" presId="urn:microsoft.com/office/officeart/2005/8/layout/hProcess9"/>
    <dgm:cxn modelId="{26B49952-6998-43DE-B37F-54FBE88A3276}" srcId="{4E567180-B4AB-42A8-B67B-422DB8BE34F0}" destId="{BA39F982-B1DE-4233-9151-8AC282B2FCB7}" srcOrd="0" destOrd="0" parTransId="{508C747A-A302-4677-B46A-51AA516209D1}" sibTransId="{43D520B8-18F2-4AE4-B11E-161B1228669A}"/>
    <dgm:cxn modelId="{976A0C71-A9E5-438A-8882-2A931A639E89}" srcId="{4E567180-B4AB-42A8-B67B-422DB8BE34F0}" destId="{3DC5374D-E8B7-4719-ADB0-239C0F63A782}" srcOrd="2" destOrd="0" parTransId="{6E5AA335-DDE6-4FA2-9628-F4EB7D6E4548}" sibTransId="{58567098-B099-4C07-8C73-F4E1C26127D7}"/>
    <dgm:cxn modelId="{0410ED5B-7A66-45DF-8C2C-30FFEC2B84C7}" type="presOf" srcId="{0422F5E4-88E5-43A0-A42E-9D61BA3AE83F}" destId="{77D845B5-DFEE-44E5-A009-3E0841386CB6}" srcOrd="0" destOrd="0" presId="urn:microsoft.com/office/officeart/2005/8/layout/hProcess9"/>
    <dgm:cxn modelId="{D3DF329E-98CC-466A-9C92-E8655BD514B3}" type="presOf" srcId="{BA39F982-B1DE-4233-9151-8AC282B2FCB7}" destId="{800382EC-0AD2-413C-AF50-D4AB33915207}" srcOrd="0" destOrd="0" presId="urn:microsoft.com/office/officeart/2005/8/layout/hProcess9"/>
    <dgm:cxn modelId="{9F257B22-A7FF-484C-B56A-2A1D9128220F}" type="presOf" srcId="{57505A34-D80B-44E2-B240-CA52813D7CCA}" destId="{3C98F7BC-A289-4CD0-924D-43298D8389E9}" srcOrd="0" destOrd="0" presId="urn:microsoft.com/office/officeart/2005/8/layout/hProcess9"/>
    <dgm:cxn modelId="{3DAD8B49-65B1-446D-8966-A580886EB3FE}" type="presOf" srcId="{3DC5374D-E8B7-4719-ADB0-239C0F63A782}" destId="{7B1C2E28-443C-46D1-88D0-9FDF9D8F98BC}" srcOrd="0" destOrd="0" presId="urn:microsoft.com/office/officeart/2005/8/layout/hProcess9"/>
    <dgm:cxn modelId="{745D97D4-E84E-429E-8F4A-AB04EAA99EC0}" srcId="{4E567180-B4AB-42A8-B67B-422DB8BE34F0}" destId="{57505A34-D80B-44E2-B240-CA52813D7CCA}" srcOrd="5" destOrd="0" parTransId="{F94C6CFF-DD91-4F17-B4A4-3C70EBCCBA78}" sibTransId="{9F9FF232-B6A0-4091-A48B-CCE6F6B34598}"/>
    <dgm:cxn modelId="{BD184CCC-6B17-4E8B-832B-F48E67C7F8C7}" type="presParOf" srcId="{C532DF9F-4AD0-42C0-BC39-D0C5A819A7AF}" destId="{348180C9-FC56-48A2-8838-320F4C811762}" srcOrd="0" destOrd="0" presId="urn:microsoft.com/office/officeart/2005/8/layout/hProcess9"/>
    <dgm:cxn modelId="{FD3C43F3-0F8E-4CA6-9FAF-BF06AFFC1B1C}" type="presParOf" srcId="{C532DF9F-4AD0-42C0-BC39-D0C5A819A7AF}" destId="{22CD87B6-CF87-4CAF-BC7F-21FD94C48DB4}" srcOrd="1" destOrd="0" presId="urn:microsoft.com/office/officeart/2005/8/layout/hProcess9"/>
    <dgm:cxn modelId="{5091B104-6307-41AB-B1C9-DCDF9B88BC63}" type="presParOf" srcId="{22CD87B6-CF87-4CAF-BC7F-21FD94C48DB4}" destId="{800382EC-0AD2-413C-AF50-D4AB33915207}" srcOrd="0" destOrd="0" presId="urn:microsoft.com/office/officeart/2005/8/layout/hProcess9"/>
    <dgm:cxn modelId="{EA1F51A4-5CFA-4254-A981-39444D8FD84B}" type="presParOf" srcId="{22CD87B6-CF87-4CAF-BC7F-21FD94C48DB4}" destId="{7B74462C-3361-4CED-AE2E-8D218848FEC2}" srcOrd="1" destOrd="0" presId="urn:microsoft.com/office/officeart/2005/8/layout/hProcess9"/>
    <dgm:cxn modelId="{8BB04A42-EF6C-4372-88FA-8BF57486E387}" type="presParOf" srcId="{22CD87B6-CF87-4CAF-BC7F-21FD94C48DB4}" destId="{225F79FC-97B8-4345-83E2-0672620F9D17}" srcOrd="2" destOrd="0" presId="urn:microsoft.com/office/officeart/2005/8/layout/hProcess9"/>
    <dgm:cxn modelId="{24168D17-95DC-4C54-8ABE-C5E73A0ECC17}" type="presParOf" srcId="{22CD87B6-CF87-4CAF-BC7F-21FD94C48DB4}" destId="{68812A48-E380-43D4-BF05-AECAE2ADDB2A}" srcOrd="3" destOrd="0" presId="urn:microsoft.com/office/officeart/2005/8/layout/hProcess9"/>
    <dgm:cxn modelId="{FFC76ECF-6B3F-4E0B-B16B-934E1E24914A}" type="presParOf" srcId="{22CD87B6-CF87-4CAF-BC7F-21FD94C48DB4}" destId="{7B1C2E28-443C-46D1-88D0-9FDF9D8F98BC}" srcOrd="4" destOrd="0" presId="urn:microsoft.com/office/officeart/2005/8/layout/hProcess9"/>
    <dgm:cxn modelId="{6F586F50-3ED6-4105-8F03-F47AD2232ACC}" type="presParOf" srcId="{22CD87B6-CF87-4CAF-BC7F-21FD94C48DB4}" destId="{D5570379-0206-41A8-A9D0-1D82B558A587}" srcOrd="5" destOrd="0" presId="urn:microsoft.com/office/officeart/2005/8/layout/hProcess9"/>
    <dgm:cxn modelId="{50420224-4527-46AE-A84F-A948B2EAF461}" type="presParOf" srcId="{22CD87B6-CF87-4CAF-BC7F-21FD94C48DB4}" destId="{C83D8909-FD9F-4D32-8484-1FE69E0FBFE3}" srcOrd="6" destOrd="0" presId="urn:microsoft.com/office/officeart/2005/8/layout/hProcess9"/>
    <dgm:cxn modelId="{543F9E63-0645-46FC-9031-4FF1FC1DEF67}" type="presParOf" srcId="{22CD87B6-CF87-4CAF-BC7F-21FD94C48DB4}" destId="{2A158738-F05C-49DC-B5C1-658B5777D80C}" srcOrd="7" destOrd="0" presId="urn:microsoft.com/office/officeart/2005/8/layout/hProcess9"/>
    <dgm:cxn modelId="{B853511A-4A87-46C9-91F5-1FDF94586681}" type="presParOf" srcId="{22CD87B6-CF87-4CAF-BC7F-21FD94C48DB4}" destId="{77D845B5-DFEE-44E5-A009-3E0841386CB6}" srcOrd="8" destOrd="0" presId="urn:microsoft.com/office/officeart/2005/8/layout/hProcess9"/>
    <dgm:cxn modelId="{C1405633-EC71-447F-A0F9-0C0C49AC37F7}" type="presParOf" srcId="{22CD87B6-CF87-4CAF-BC7F-21FD94C48DB4}" destId="{CCBF3579-0CC6-45F7-AF96-256CA37C8D7A}" srcOrd="9" destOrd="0" presId="urn:microsoft.com/office/officeart/2005/8/layout/hProcess9"/>
    <dgm:cxn modelId="{51C53EB6-CC32-4246-B5E0-15789E178B54}" type="presParOf" srcId="{22CD87B6-CF87-4CAF-BC7F-21FD94C48DB4}" destId="{3C98F7BC-A289-4CD0-924D-43298D8389E9}"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77402C-D90A-4A77-A6E0-B226210B7238}"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zh-CN" altLang="en-US"/>
        </a:p>
      </dgm:t>
    </dgm:pt>
    <dgm:pt modelId="{3292B92E-8886-44ED-BA74-365D4DD57381}">
      <dgm:prSet phldrT="[文本]"/>
      <dgm:spPr/>
      <dgm:t>
        <a:bodyPr/>
        <a:lstStyle/>
        <a:p>
          <a:r>
            <a:rPr lang="zh-CN" altLang="en-US" dirty="0" smtClean="0">
              <a:latin typeface="隶书" panose="02010509060101010101" pitchFamily="49" charset="-122"/>
              <a:ea typeface="隶书" panose="02010509060101010101" pitchFamily="49" charset="-122"/>
            </a:rPr>
            <a:t>党的十八大报告正式提出“要倡导人类命运共同体意识”</a:t>
          </a:r>
          <a:endParaRPr lang="zh-CN" altLang="en-US" dirty="0">
            <a:latin typeface="隶书" panose="02010509060101010101" pitchFamily="49" charset="-122"/>
            <a:ea typeface="隶书" panose="02010509060101010101" pitchFamily="49" charset="-122"/>
          </a:endParaRPr>
        </a:p>
      </dgm:t>
    </dgm:pt>
    <dgm:pt modelId="{CB77D2B9-6560-42A5-B943-5502D4BB81AB}" type="parTrans" cxnId="{6C9B5F48-C241-44D6-9262-B40B22111BE1}">
      <dgm:prSet/>
      <dgm:spPr/>
      <dgm:t>
        <a:bodyPr/>
        <a:lstStyle/>
        <a:p>
          <a:endParaRPr lang="zh-CN" altLang="en-US">
            <a:latin typeface="隶书" panose="02010509060101010101" pitchFamily="49" charset="-122"/>
            <a:ea typeface="隶书" panose="02010509060101010101" pitchFamily="49" charset="-122"/>
          </a:endParaRPr>
        </a:p>
      </dgm:t>
    </dgm:pt>
    <dgm:pt modelId="{C80F0E51-C385-4324-BD0E-474DCD1B0299}" type="sibTrans" cxnId="{6C9B5F48-C241-44D6-9262-B40B22111BE1}">
      <dgm:prSet/>
      <dgm:spPr/>
      <dgm:t>
        <a:bodyPr/>
        <a:lstStyle/>
        <a:p>
          <a:endParaRPr lang="zh-CN" altLang="en-US">
            <a:latin typeface="隶书" panose="02010509060101010101" pitchFamily="49" charset="-122"/>
            <a:ea typeface="隶书" panose="02010509060101010101" pitchFamily="49" charset="-122"/>
          </a:endParaRPr>
        </a:p>
      </dgm:t>
    </dgm:pt>
    <dgm:pt modelId="{7B1EF736-069F-4987-ACD0-1AC03698B48E}">
      <dgm:prSet phldrT="[文本]"/>
      <dgm:spPr/>
      <dgm:t>
        <a:bodyPr/>
        <a:lstStyle/>
        <a:p>
          <a:r>
            <a:rPr lang="en-US" altLang="en-US" dirty="0" smtClean="0">
              <a:latin typeface="隶书" panose="02010509060101010101" pitchFamily="49" charset="-122"/>
              <a:ea typeface="隶书" panose="02010509060101010101" pitchFamily="49" charset="-122"/>
            </a:rPr>
            <a:t>2020</a:t>
          </a:r>
          <a:r>
            <a:rPr lang="zh-CN" altLang="en-US" dirty="0" smtClean="0">
              <a:latin typeface="隶书" panose="02010509060101010101" pitchFamily="49" charset="-122"/>
              <a:ea typeface="隶书" panose="02010509060101010101" pitchFamily="49" charset="-122"/>
            </a:rPr>
            <a:t>年在联合国生物多样性峰会，“人与自然是命运共同体”</a:t>
          </a:r>
          <a:endParaRPr lang="zh-CN" altLang="en-US" dirty="0">
            <a:latin typeface="隶书" panose="02010509060101010101" pitchFamily="49" charset="-122"/>
            <a:ea typeface="隶书" panose="02010509060101010101" pitchFamily="49" charset="-122"/>
          </a:endParaRPr>
        </a:p>
      </dgm:t>
    </dgm:pt>
    <dgm:pt modelId="{E9DC8C5E-A890-4162-BDCE-893B18941174}" type="parTrans" cxnId="{04723564-F1AF-4C1C-BCDD-DF97CDBD39AE}">
      <dgm:prSet/>
      <dgm:spPr/>
      <dgm:t>
        <a:bodyPr/>
        <a:lstStyle/>
        <a:p>
          <a:endParaRPr lang="zh-CN" altLang="en-US">
            <a:latin typeface="隶书" panose="02010509060101010101" pitchFamily="49" charset="-122"/>
            <a:ea typeface="隶书" panose="02010509060101010101" pitchFamily="49" charset="-122"/>
          </a:endParaRPr>
        </a:p>
      </dgm:t>
    </dgm:pt>
    <dgm:pt modelId="{2F08B2D4-EA44-4B6C-9E3A-8167551C4A26}" type="sibTrans" cxnId="{04723564-F1AF-4C1C-BCDD-DF97CDBD39AE}">
      <dgm:prSet/>
      <dgm:spPr/>
      <dgm:t>
        <a:bodyPr/>
        <a:lstStyle/>
        <a:p>
          <a:endParaRPr lang="zh-CN" altLang="en-US">
            <a:latin typeface="隶书" panose="02010509060101010101" pitchFamily="49" charset="-122"/>
            <a:ea typeface="隶书" panose="02010509060101010101" pitchFamily="49" charset="-122"/>
          </a:endParaRPr>
        </a:p>
      </dgm:t>
    </dgm:pt>
    <dgm:pt modelId="{0BE26D18-A00A-4468-8576-F1C2F4657301}">
      <dgm:prSet phldrT="[文本]"/>
      <dgm:spPr/>
      <dgm:t>
        <a:bodyPr/>
        <a:lstStyle/>
        <a:p>
          <a:r>
            <a:rPr lang="en-US" altLang="en-US" dirty="0" smtClean="0">
              <a:latin typeface="隶书" panose="02010509060101010101" pitchFamily="49" charset="-122"/>
              <a:ea typeface="隶书" panose="02010509060101010101" pitchFamily="49" charset="-122"/>
            </a:rPr>
            <a:t>2021</a:t>
          </a:r>
          <a:r>
            <a:rPr lang="zh-CN" altLang="en-US" dirty="0" smtClean="0">
              <a:latin typeface="隶书" panose="02010509060101010101" pitchFamily="49" charset="-122"/>
              <a:ea typeface="隶书" panose="02010509060101010101" pitchFamily="49" charset="-122"/>
            </a:rPr>
            <a:t>年，第七十六届联合国大会，“构建全球发展命运共同体”</a:t>
          </a:r>
          <a:endParaRPr lang="zh-CN" altLang="en-US" dirty="0">
            <a:latin typeface="隶书" panose="02010509060101010101" pitchFamily="49" charset="-122"/>
            <a:ea typeface="隶书" panose="02010509060101010101" pitchFamily="49" charset="-122"/>
          </a:endParaRPr>
        </a:p>
      </dgm:t>
    </dgm:pt>
    <dgm:pt modelId="{0BDDB8AE-22E5-4BED-9863-710939446A63}" type="parTrans" cxnId="{BD71584E-2F6F-4585-BD6E-C1E4BA9C325A}">
      <dgm:prSet/>
      <dgm:spPr/>
      <dgm:t>
        <a:bodyPr/>
        <a:lstStyle/>
        <a:p>
          <a:endParaRPr lang="zh-CN" altLang="en-US">
            <a:latin typeface="隶书" panose="02010509060101010101" pitchFamily="49" charset="-122"/>
            <a:ea typeface="隶书" panose="02010509060101010101" pitchFamily="49" charset="-122"/>
          </a:endParaRPr>
        </a:p>
      </dgm:t>
    </dgm:pt>
    <dgm:pt modelId="{4242ED46-C9F9-4E00-A3D8-B7D3FAD43C3D}" type="sibTrans" cxnId="{BD71584E-2F6F-4585-BD6E-C1E4BA9C325A}">
      <dgm:prSet/>
      <dgm:spPr/>
      <dgm:t>
        <a:bodyPr/>
        <a:lstStyle/>
        <a:p>
          <a:endParaRPr lang="zh-CN" altLang="en-US">
            <a:latin typeface="隶书" panose="02010509060101010101" pitchFamily="49" charset="-122"/>
            <a:ea typeface="隶书" panose="02010509060101010101" pitchFamily="49" charset="-122"/>
          </a:endParaRPr>
        </a:p>
      </dgm:t>
    </dgm:pt>
    <dgm:pt modelId="{157AE179-46AD-4782-A381-F4E9B0ADEB03}">
      <dgm:prSet/>
      <dgm:spPr/>
      <dgm:t>
        <a:bodyPr/>
        <a:lstStyle/>
        <a:p>
          <a:r>
            <a:rPr lang="en-US" altLang="en-US" dirty="0" smtClean="0">
              <a:latin typeface="隶书" panose="02010509060101010101" pitchFamily="49" charset="-122"/>
              <a:ea typeface="隶书" panose="02010509060101010101" pitchFamily="49" charset="-122"/>
            </a:rPr>
            <a:t>2015</a:t>
          </a:r>
          <a:r>
            <a:rPr lang="zh-CN" altLang="en-US" dirty="0" smtClean="0">
              <a:latin typeface="隶书" panose="02010509060101010101" pitchFamily="49" charset="-122"/>
              <a:ea typeface="隶书" panose="02010509060101010101" pitchFamily="49" charset="-122"/>
            </a:rPr>
            <a:t>年第二届世界互联网大会开幕式，“共同构建网络空间命运共同体”</a:t>
          </a:r>
          <a:endParaRPr lang="zh-CN" altLang="en-US" dirty="0">
            <a:latin typeface="隶书" panose="02010509060101010101" pitchFamily="49" charset="-122"/>
            <a:ea typeface="隶书" panose="02010509060101010101" pitchFamily="49" charset="-122"/>
          </a:endParaRPr>
        </a:p>
      </dgm:t>
    </dgm:pt>
    <dgm:pt modelId="{866F78C7-6A2F-4675-AD01-85FF73C70C93}" type="parTrans" cxnId="{B59B409B-8510-43ED-A26A-26CB6549A821}">
      <dgm:prSet/>
      <dgm:spPr/>
      <dgm:t>
        <a:bodyPr/>
        <a:lstStyle/>
        <a:p>
          <a:endParaRPr lang="zh-CN" altLang="en-US">
            <a:latin typeface="隶书" panose="02010509060101010101" pitchFamily="49" charset="-122"/>
            <a:ea typeface="隶书" panose="02010509060101010101" pitchFamily="49" charset="-122"/>
          </a:endParaRPr>
        </a:p>
      </dgm:t>
    </dgm:pt>
    <dgm:pt modelId="{71543C9F-2FBF-4E7E-8D49-4B1E1CA81B62}" type="sibTrans" cxnId="{B59B409B-8510-43ED-A26A-26CB6549A821}">
      <dgm:prSet/>
      <dgm:spPr/>
      <dgm:t>
        <a:bodyPr/>
        <a:lstStyle/>
        <a:p>
          <a:endParaRPr lang="zh-CN" altLang="en-US">
            <a:latin typeface="隶书" panose="02010509060101010101" pitchFamily="49" charset="-122"/>
            <a:ea typeface="隶书" panose="02010509060101010101" pitchFamily="49" charset="-122"/>
          </a:endParaRPr>
        </a:p>
      </dgm:t>
    </dgm:pt>
    <dgm:pt modelId="{C4FC501A-428C-4A91-B480-CDB075730F49}" type="pres">
      <dgm:prSet presAssocID="{A477402C-D90A-4A77-A6E0-B226210B7238}" presName="outerComposite" presStyleCnt="0">
        <dgm:presLayoutVars>
          <dgm:chMax val="5"/>
          <dgm:dir/>
          <dgm:resizeHandles val="exact"/>
        </dgm:presLayoutVars>
      </dgm:prSet>
      <dgm:spPr/>
      <dgm:t>
        <a:bodyPr/>
        <a:lstStyle/>
        <a:p>
          <a:endParaRPr lang="zh-CN" altLang="en-US"/>
        </a:p>
      </dgm:t>
    </dgm:pt>
    <dgm:pt modelId="{EB5156FC-EEC1-473F-8CE1-801EB16DA3D1}" type="pres">
      <dgm:prSet presAssocID="{A477402C-D90A-4A77-A6E0-B226210B7238}" presName="dummyMaxCanvas" presStyleCnt="0">
        <dgm:presLayoutVars/>
      </dgm:prSet>
      <dgm:spPr/>
    </dgm:pt>
    <dgm:pt modelId="{A4BCF00F-0739-494B-A835-171908BD9A4C}" type="pres">
      <dgm:prSet presAssocID="{A477402C-D90A-4A77-A6E0-B226210B7238}" presName="FourNodes_1" presStyleLbl="node1" presStyleIdx="0" presStyleCnt="4">
        <dgm:presLayoutVars>
          <dgm:bulletEnabled val="1"/>
        </dgm:presLayoutVars>
      </dgm:prSet>
      <dgm:spPr/>
      <dgm:t>
        <a:bodyPr/>
        <a:lstStyle/>
        <a:p>
          <a:endParaRPr lang="zh-CN" altLang="en-US"/>
        </a:p>
      </dgm:t>
    </dgm:pt>
    <dgm:pt modelId="{DABE2516-2029-425A-AA8E-C6774D16CCF1}" type="pres">
      <dgm:prSet presAssocID="{A477402C-D90A-4A77-A6E0-B226210B7238}" presName="FourNodes_2" presStyleLbl="node1" presStyleIdx="1" presStyleCnt="4">
        <dgm:presLayoutVars>
          <dgm:bulletEnabled val="1"/>
        </dgm:presLayoutVars>
      </dgm:prSet>
      <dgm:spPr/>
      <dgm:t>
        <a:bodyPr/>
        <a:lstStyle/>
        <a:p>
          <a:endParaRPr lang="zh-CN" altLang="en-US"/>
        </a:p>
      </dgm:t>
    </dgm:pt>
    <dgm:pt modelId="{B612BD55-7617-479F-8B46-E0B311A6978F}" type="pres">
      <dgm:prSet presAssocID="{A477402C-D90A-4A77-A6E0-B226210B7238}" presName="FourNodes_3" presStyleLbl="node1" presStyleIdx="2" presStyleCnt="4">
        <dgm:presLayoutVars>
          <dgm:bulletEnabled val="1"/>
        </dgm:presLayoutVars>
      </dgm:prSet>
      <dgm:spPr/>
      <dgm:t>
        <a:bodyPr/>
        <a:lstStyle/>
        <a:p>
          <a:endParaRPr lang="zh-CN" altLang="en-US"/>
        </a:p>
      </dgm:t>
    </dgm:pt>
    <dgm:pt modelId="{BD800BB6-A1F5-44FE-B60E-AC2AEDE92C9B}" type="pres">
      <dgm:prSet presAssocID="{A477402C-D90A-4A77-A6E0-B226210B7238}" presName="FourNodes_4" presStyleLbl="node1" presStyleIdx="3" presStyleCnt="4">
        <dgm:presLayoutVars>
          <dgm:bulletEnabled val="1"/>
        </dgm:presLayoutVars>
      </dgm:prSet>
      <dgm:spPr/>
      <dgm:t>
        <a:bodyPr/>
        <a:lstStyle/>
        <a:p>
          <a:endParaRPr lang="zh-CN" altLang="en-US"/>
        </a:p>
      </dgm:t>
    </dgm:pt>
    <dgm:pt modelId="{9B694B5E-BE01-4E20-B0AA-DC85A138E3DC}" type="pres">
      <dgm:prSet presAssocID="{A477402C-D90A-4A77-A6E0-B226210B7238}" presName="FourConn_1-2" presStyleLbl="fgAccFollowNode1" presStyleIdx="0" presStyleCnt="3">
        <dgm:presLayoutVars>
          <dgm:bulletEnabled val="1"/>
        </dgm:presLayoutVars>
      </dgm:prSet>
      <dgm:spPr/>
      <dgm:t>
        <a:bodyPr/>
        <a:lstStyle/>
        <a:p>
          <a:endParaRPr lang="zh-CN" altLang="en-US"/>
        </a:p>
      </dgm:t>
    </dgm:pt>
    <dgm:pt modelId="{F5E3AAC7-5BC4-43EB-8A53-67DF984BD5D2}" type="pres">
      <dgm:prSet presAssocID="{A477402C-D90A-4A77-A6E0-B226210B7238}" presName="FourConn_2-3" presStyleLbl="fgAccFollowNode1" presStyleIdx="1" presStyleCnt="3">
        <dgm:presLayoutVars>
          <dgm:bulletEnabled val="1"/>
        </dgm:presLayoutVars>
      </dgm:prSet>
      <dgm:spPr/>
      <dgm:t>
        <a:bodyPr/>
        <a:lstStyle/>
        <a:p>
          <a:endParaRPr lang="zh-CN" altLang="en-US"/>
        </a:p>
      </dgm:t>
    </dgm:pt>
    <dgm:pt modelId="{4E5E46B8-1122-4776-A2CF-DD2E574CEC30}" type="pres">
      <dgm:prSet presAssocID="{A477402C-D90A-4A77-A6E0-B226210B7238}" presName="FourConn_3-4" presStyleLbl="fgAccFollowNode1" presStyleIdx="2" presStyleCnt="3">
        <dgm:presLayoutVars>
          <dgm:bulletEnabled val="1"/>
        </dgm:presLayoutVars>
      </dgm:prSet>
      <dgm:spPr/>
      <dgm:t>
        <a:bodyPr/>
        <a:lstStyle/>
        <a:p>
          <a:endParaRPr lang="zh-CN" altLang="en-US"/>
        </a:p>
      </dgm:t>
    </dgm:pt>
    <dgm:pt modelId="{A2B92FCC-0EB0-49C1-B757-1DD605BDECF9}" type="pres">
      <dgm:prSet presAssocID="{A477402C-D90A-4A77-A6E0-B226210B7238}" presName="FourNodes_1_text" presStyleLbl="node1" presStyleIdx="3" presStyleCnt="4">
        <dgm:presLayoutVars>
          <dgm:bulletEnabled val="1"/>
        </dgm:presLayoutVars>
      </dgm:prSet>
      <dgm:spPr/>
      <dgm:t>
        <a:bodyPr/>
        <a:lstStyle/>
        <a:p>
          <a:endParaRPr lang="zh-CN" altLang="en-US"/>
        </a:p>
      </dgm:t>
    </dgm:pt>
    <dgm:pt modelId="{C28F719C-9FEA-44E0-A60C-78923380E2D2}" type="pres">
      <dgm:prSet presAssocID="{A477402C-D90A-4A77-A6E0-B226210B7238}" presName="FourNodes_2_text" presStyleLbl="node1" presStyleIdx="3" presStyleCnt="4">
        <dgm:presLayoutVars>
          <dgm:bulletEnabled val="1"/>
        </dgm:presLayoutVars>
      </dgm:prSet>
      <dgm:spPr/>
      <dgm:t>
        <a:bodyPr/>
        <a:lstStyle/>
        <a:p>
          <a:endParaRPr lang="zh-CN" altLang="en-US"/>
        </a:p>
      </dgm:t>
    </dgm:pt>
    <dgm:pt modelId="{1331A4B6-2F6C-42C0-9810-51623B83B210}" type="pres">
      <dgm:prSet presAssocID="{A477402C-D90A-4A77-A6E0-B226210B7238}" presName="FourNodes_3_text" presStyleLbl="node1" presStyleIdx="3" presStyleCnt="4">
        <dgm:presLayoutVars>
          <dgm:bulletEnabled val="1"/>
        </dgm:presLayoutVars>
      </dgm:prSet>
      <dgm:spPr/>
      <dgm:t>
        <a:bodyPr/>
        <a:lstStyle/>
        <a:p>
          <a:endParaRPr lang="zh-CN" altLang="en-US"/>
        </a:p>
      </dgm:t>
    </dgm:pt>
    <dgm:pt modelId="{1B60A29A-81FD-45C7-A8C5-2928A59B21F4}" type="pres">
      <dgm:prSet presAssocID="{A477402C-D90A-4A77-A6E0-B226210B7238}" presName="FourNodes_4_text" presStyleLbl="node1" presStyleIdx="3" presStyleCnt="4">
        <dgm:presLayoutVars>
          <dgm:bulletEnabled val="1"/>
        </dgm:presLayoutVars>
      </dgm:prSet>
      <dgm:spPr/>
      <dgm:t>
        <a:bodyPr/>
        <a:lstStyle/>
        <a:p>
          <a:endParaRPr lang="zh-CN" altLang="en-US"/>
        </a:p>
      </dgm:t>
    </dgm:pt>
  </dgm:ptLst>
  <dgm:cxnLst>
    <dgm:cxn modelId="{531DA05F-B48D-40BE-B5DD-10C5350F2502}" type="presOf" srcId="{71543C9F-2FBF-4E7E-8D49-4B1E1CA81B62}" destId="{F5E3AAC7-5BC4-43EB-8A53-67DF984BD5D2}" srcOrd="0" destOrd="0" presId="urn:microsoft.com/office/officeart/2005/8/layout/vProcess5"/>
    <dgm:cxn modelId="{0E8D3AE1-F22F-400F-BEFF-A326725E93F0}" type="presOf" srcId="{A477402C-D90A-4A77-A6E0-B226210B7238}" destId="{C4FC501A-428C-4A91-B480-CDB075730F49}" srcOrd="0" destOrd="0" presId="urn:microsoft.com/office/officeart/2005/8/layout/vProcess5"/>
    <dgm:cxn modelId="{391FD0EB-DECB-40A1-BD0E-46C58258E590}" type="presOf" srcId="{C80F0E51-C385-4324-BD0E-474DCD1B0299}" destId="{9B694B5E-BE01-4E20-B0AA-DC85A138E3DC}" srcOrd="0" destOrd="0" presId="urn:microsoft.com/office/officeart/2005/8/layout/vProcess5"/>
    <dgm:cxn modelId="{BD71584E-2F6F-4585-BD6E-C1E4BA9C325A}" srcId="{A477402C-D90A-4A77-A6E0-B226210B7238}" destId="{0BE26D18-A00A-4468-8576-F1C2F4657301}" srcOrd="3" destOrd="0" parTransId="{0BDDB8AE-22E5-4BED-9863-710939446A63}" sibTransId="{4242ED46-C9F9-4E00-A3D8-B7D3FAD43C3D}"/>
    <dgm:cxn modelId="{35CFCA30-3A02-4B49-A2CD-93A116EE2189}" type="presOf" srcId="{0BE26D18-A00A-4468-8576-F1C2F4657301}" destId="{BD800BB6-A1F5-44FE-B60E-AC2AEDE92C9B}" srcOrd="0" destOrd="0" presId="urn:microsoft.com/office/officeart/2005/8/layout/vProcess5"/>
    <dgm:cxn modelId="{4BA67761-C744-4EF0-BE72-48D44A629860}" type="presOf" srcId="{3292B92E-8886-44ED-BA74-365D4DD57381}" destId="{A2B92FCC-0EB0-49C1-B757-1DD605BDECF9}" srcOrd="1" destOrd="0" presId="urn:microsoft.com/office/officeart/2005/8/layout/vProcess5"/>
    <dgm:cxn modelId="{5F12423D-877B-4DC7-B287-FA8A6991633E}" type="presOf" srcId="{7B1EF736-069F-4987-ACD0-1AC03698B48E}" destId="{1331A4B6-2F6C-42C0-9810-51623B83B210}" srcOrd="1" destOrd="0" presId="urn:microsoft.com/office/officeart/2005/8/layout/vProcess5"/>
    <dgm:cxn modelId="{897DF49A-DAE4-4100-B804-747B7B964337}" type="presOf" srcId="{2F08B2D4-EA44-4B6C-9E3A-8167551C4A26}" destId="{4E5E46B8-1122-4776-A2CF-DD2E574CEC30}" srcOrd="0" destOrd="0" presId="urn:microsoft.com/office/officeart/2005/8/layout/vProcess5"/>
    <dgm:cxn modelId="{B59B409B-8510-43ED-A26A-26CB6549A821}" srcId="{A477402C-D90A-4A77-A6E0-B226210B7238}" destId="{157AE179-46AD-4782-A381-F4E9B0ADEB03}" srcOrd="1" destOrd="0" parTransId="{866F78C7-6A2F-4675-AD01-85FF73C70C93}" sibTransId="{71543C9F-2FBF-4E7E-8D49-4B1E1CA81B62}"/>
    <dgm:cxn modelId="{D2DCE97B-DD65-4503-B6D4-EC62C4B52C86}" type="presOf" srcId="{0BE26D18-A00A-4468-8576-F1C2F4657301}" destId="{1B60A29A-81FD-45C7-A8C5-2928A59B21F4}" srcOrd="1" destOrd="0" presId="urn:microsoft.com/office/officeart/2005/8/layout/vProcess5"/>
    <dgm:cxn modelId="{716D6E3D-E506-49BA-9F2E-A343F582AEE4}" type="presOf" srcId="{157AE179-46AD-4782-A381-F4E9B0ADEB03}" destId="{C28F719C-9FEA-44E0-A60C-78923380E2D2}" srcOrd="1" destOrd="0" presId="urn:microsoft.com/office/officeart/2005/8/layout/vProcess5"/>
    <dgm:cxn modelId="{EFF62E89-6B2C-444F-8BCE-296A22577BF2}" type="presOf" srcId="{7B1EF736-069F-4987-ACD0-1AC03698B48E}" destId="{B612BD55-7617-479F-8B46-E0B311A6978F}" srcOrd="0" destOrd="0" presId="urn:microsoft.com/office/officeart/2005/8/layout/vProcess5"/>
    <dgm:cxn modelId="{6C9B5F48-C241-44D6-9262-B40B22111BE1}" srcId="{A477402C-D90A-4A77-A6E0-B226210B7238}" destId="{3292B92E-8886-44ED-BA74-365D4DD57381}" srcOrd="0" destOrd="0" parTransId="{CB77D2B9-6560-42A5-B943-5502D4BB81AB}" sibTransId="{C80F0E51-C385-4324-BD0E-474DCD1B0299}"/>
    <dgm:cxn modelId="{04723564-F1AF-4C1C-BCDD-DF97CDBD39AE}" srcId="{A477402C-D90A-4A77-A6E0-B226210B7238}" destId="{7B1EF736-069F-4987-ACD0-1AC03698B48E}" srcOrd="2" destOrd="0" parTransId="{E9DC8C5E-A890-4162-BDCE-893B18941174}" sibTransId="{2F08B2D4-EA44-4B6C-9E3A-8167551C4A26}"/>
    <dgm:cxn modelId="{6D8889A3-FAC6-43C5-9DD0-56D45CF8E4C9}" type="presOf" srcId="{157AE179-46AD-4782-A381-F4E9B0ADEB03}" destId="{DABE2516-2029-425A-AA8E-C6774D16CCF1}" srcOrd="0" destOrd="0" presId="urn:microsoft.com/office/officeart/2005/8/layout/vProcess5"/>
    <dgm:cxn modelId="{7D068C85-EA6B-4713-9AFC-495423FDDADB}" type="presOf" srcId="{3292B92E-8886-44ED-BA74-365D4DD57381}" destId="{A4BCF00F-0739-494B-A835-171908BD9A4C}" srcOrd="0" destOrd="0" presId="urn:microsoft.com/office/officeart/2005/8/layout/vProcess5"/>
    <dgm:cxn modelId="{B70481A8-DF61-48FC-961F-161383F8E0F7}" type="presParOf" srcId="{C4FC501A-428C-4A91-B480-CDB075730F49}" destId="{EB5156FC-EEC1-473F-8CE1-801EB16DA3D1}" srcOrd="0" destOrd="0" presId="urn:microsoft.com/office/officeart/2005/8/layout/vProcess5"/>
    <dgm:cxn modelId="{B2B5F568-DE58-4662-A6A4-8EFC98914903}" type="presParOf" srcId="{C4FC501A-428C-4A91-B480-CDB075730F49}" destId="{A4BCF00F-0739-494B-A835-171908BD9A4C}" srcOrd="1" destOrd="0" presId="urn:microsoft.com/office/officeart/2005/8/layout/vProcess5"/>
    <dgm:cxn modelId="{F84DEE56-F7D2-468D-96D4-53EAEE84ECD1}" type="presParOf" srcId="{C4FC501A-428C-4A91-B480-CDB075730F49}" destId="{DABE2516-2029-425A-AA8E-C6774D16CCF1}" srcOrd="2" destOrd="0" presId="urn:microsoft.com/office/officeart/2005/8/layout/vProcess5"/>
    <dgm:cxn modelId="{32AEEF8C-4941-4CB6-91AB-5C549B776313}" type="presParOf" srcId="{C4FC501A-428C-4A91-B480-CDB075730F49}" destId="{B612BD55-7617-479F-8B46-E0B311A6978F}" srcOrd="3" destOrd="0" presId="urn:microsoft.com/office/officeart/2005/8/layout/vProcess5"/>
    <dgm:cxn modelId="{23E8A7C8-99D8-4DFD-BA81-D26ACB040E00}" type="presParOf" srcId="{C4FC501A-428C-4A91-B480-CDB075730F49}" destId="{BD800BB6-A1F5-44FE-B60E-AC2AEDE92C9B}" srcOrd="4" destOrd="0" presId="urn:microsoft.com/office/officeart/2005/8/layout/vProcess5"/>
    <dgm:cxn modelId="{1DD2FC6E-F460-42B8-B805-40F34EE449B7}" type="presParOf" srcId="{C4FC501A-428C-4A91-B480-CDB075730F49}" destId="{9B694B5E-BE01-4E20-B0AA-DC85A138E3DC}" srcOrd="5" destOrd="0" presId="urn:microsoft.com/office/officeart/2005/8/layout/vProcess5"/>
    <dgm:cxn modelId="{4B05080E-CEFF-4363-986B-29A0992F916F}" type="presParOf" srcId="{C4FC501A-428C-4A91-B480-CDB075730F49}" destId="{F5E3AAC7-5BC4-43EB-8A53-67DF984BD5D2}" srcOrd="6" destOrd="0" presId="urn:microsoft.com/office/officeart/2005/8/layout/vProcess5"/>
    <dgm:cxn modelId="{0B42D2E0-E6D3-44E6-82C3-2BBCB0FF31E8}" type="presParOf" srcId="{C4FC501A-428C-4A91-B480-CDB075730F49}" destId="{4E5E46B8-1122-4776-A2CF-DD2E574CEC30}" srcOrd="7" destOrd="0" presId="urn:microsoft.com/office/officeart/2005/8/layout/vProcess5"/>
    <dgm:cxn modelId="{DADC043F-66A0-493B-9346-F719EC6C4562}" type="presParOf" srcId="{C4FC501A-428C-4A91-B480-CDB075730F49}" destId="{A2B92FCC-0EB0-49C1-B757-1DD605BDECF9}" srcOrd="8" destOrd="0" presId="urn:microsoft.com/office/officeart/2005/8/layout/vProcess5"/>
    <dgm:cxn modelId="{41F9F88B-BC3D-4A80-BC53-3F7FE4A91F43}" type="presParOf" srcId="{C4FC501A-428C-4A91-B480-CDB075730F49}" destId="{C28F719C-9FEA-44E0-A60C-78923380E2D2}" srcOrd="9" destOrd="0" presId="urn:microsoft.com/office/officeart/2005/8/layout/vProcess5"/>
    <dgm:cxn modelId="{57E7B9A2-2EFE-43C7-AAB2-8118519D7738}" type="presParOf" srcId="{C4FC501A-428C-4A91-B480-CDB075730F49}" destId="{1331A4B6-2F6C-42C0-9810-51623B83B210}" srcOrd="10" destOrd="0" presId="urn:microsoft.com/office/officeart/2005/8/layout/vProcess5"/>
    <dgm:cxn modelId="{44713A95-A215-4EDF-8EF4-2CF2C35D054A}" type="presParOf" srcId="{C4FC501A-428C-4A91-B480-CDB075730F49}" destId="{1B60A29A-81FD-45C7-A8C5-2928A59B21F4}"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0015959-7EBC-452E-AE4E-EB384E8B3F84}" type="doc">
      <dgm:prSet loTypeId="urn:microsoft.com/office/officeart/2005/8/layout/gear1" loCatId="process" qsTypeId="urn:microsoft.com/office/officeart/2005/8/quickstyle/simple1" qsCatId="simple" csTypeId="urn:microsoft.com/office/officeart/2005/8/colors/colorful3" csCatId="colorful" phldr="1"/>
      <dgm:spPr/>
    </dgm:pt>
    <dgm:pt modelId="{DBE0D5C7-58DE-4C14-B513-C09326BA4E97}">
      <dgm:prSet phldrT="[文本]" custT="1"/>
      <dgm:spPr/>
      <dgm:t>
        <a:bodyPr/>
        <a:lstStyle/>
        <a:p>
          <a:r>
            <a:rPr lang="zh-CN" altLang="en-US" sz="2400" dirty="0" smtClean="0">
              <a:latin typeface="隶书" panose="02010509060101010101" pitchFamily="49" charset="-122"/>
              <a:ea typeface="隶书" panose="02010509060101010101" pitchFamily="49" charset="-122"/>
            </a:rPr>
            <a:t>学术共同体</a:t>
          </a:r>
          <a:endParaRPr lang="zh-CN" altLang="en-US" sz="2400" dirty="0">
            <a:latin typeface="隶书" panose="02010509060101010101" pitchFamily="49" charset="-122"/>
            <a:ea typeface="隶书" panose="02010509060101010101" pitchFamily="49" charset="-122"/>
          </a:endParaRPr>
        </a:p>
      </dgm:t>
    </dgm:pt>
    <dgm:pt modelId="{6CB6A778-C433-43A6-B66C-A02AF266FA8D}" type="parTrans" cxnId="{B87DC97C-ABAA-43A8-93CD-4C82520FFE78}">
      <dgm:prSet/>
      <dgm:spPr/>
      <dgm:t>
        <a:bodyPr/>
        <a:lstStyle/>
        <a:p>
          <a:endParaRPr lang="zh-CN" altLang="en-US" sz="2400">
            <a:latin typeface="隶书" panose="02010509060101010101" pitchFamily="49" charset="-122"/>
            <a:ea typeface="隶书" panose="02010509060101010101" pitchFamily="49" charset="-122"/>
          </a:endParaRPr>
        </a:p>
      </dgm:t>
    </dgm:pt>
    <dgm:pt modelId="{8E034C30-FBD1-482C-8040-115A1CA71206}" type="sibTrans" cxnId="{B87DC97C-ABAA-43A8-93CD-4C82520FFE78}">
      <dgm:prSet/>
      <dgm:spPr/>
      <dgm:t>
        <a:bodyPr/>
        <a:lstStyle/>
        <a:p>
          <a:endParaRPr lang="zh-CN" altLang="en-US" sz="2400">
            <a:latin typeface="隶书" panose="02010509060101010101" pitchFamily="49" charset="-122"/>
            <a:ea typeface="隶书" panose="02010509060101010101" pitchFamily="49" charset="-122"/>
          </a:endParaRPr>
        </a:p>
      </dgm:t>
    </dgm:pt>
    <dgm:pt modelId="{300B6CE3-4C4C-433D-8F56-03645F17837C}">
      <dgm:prSet phldrT="[文本]" custT="1"/>
      <dgm:spPr/>
      <dgm:t>
        <a:bodyPr/>
        <a:lstStyle/>
        <a:p>
          <a:r>
            <a:rPr lang="zh-CN" altLang="en-US" sz="2400" dirty="0" smtClean="0">
              <a:latin typeface="隶书" panose="02010509060101010101" pitchFamily="49" charset="-122"/>
              <a:ea typeface="隶书" panose="02010509060101010101" pitchFamily="49" charset="-122"/>
            </a:rPr>
            <a:t>教育共同体</a:t>
          </a:r>
          <a:endParaRPr lang="zh-CN" altLang="en-US" sz="2400" dirty="0">
            <a:latin typeface="隶书" panose="02010509060101010101" pitchFamily="49" charset="-122"/>
            <a:ea typeface="隶书" panose="02010509060101010101" pitchFamily="49" charset="-122"/>
          </a:endParaRPr>
        </a:p>
      </dgm:t>
    </dgm:pt>
    <dgm:pt modelId="{1B037C31-FCDA-4C78-8994-F476A246F6DE}" type="parTrans" cxnId="{A4132DD0-013B-4310-807C-447EAFC0210D}">
      <dgm:prSet/>
      <dgm:spPr/>
      <dgm:t>
        <a:bodyPr/>
        <a:lstStyle/>
        <a:p>
          <a:endParaRPr lang="zh-CN" altLang="en-US" sz="2400">
            <a:latin typeface="隶书" panose="02010509060101010101" pitchFamily="49" charset="-122"/>
            <a:ea typeface="隶书" panose="02010509060101010101" pitchFamily="49" charset="-122"/>
          </a:endParaRPr>
        </a:p>
      </dgm:t>
    </dgm:pt>
    <dgm:pt modelId="{92EB651C-70AF-4B53-9591-54F5C1122869}" type="sibTrans" cxnId="{A4132DD0-013B-4310-807C-447EAFC0210D}">
      <dgm:prSet/>
      <dgm:spPr/>
      <dgm:t>
        <a:bodyPr/>
        <a:lstStyle/>
        <a:p>
          <a:endParaRPr lang="zh-CN" altLang="en-US" sz="2400">
            <a:latin typeface="隶书" panose="02010509060101010101" pitchFamily="49" charset="-122"/>
            <a:ea typeface="隶书" panose="02010509060101010101" pitchFamily="49" charset="-122"/>
          </a:endParaRPr>
        </a:p>
      </dgm:t>
    </dgm:pt>
    <dgm:pt modelId="{1C081B9C-7730-4207-9E1C-14ED110A2DB9}">
      <dgm:prSet phldrT="[文本]" custT="1"/>
      <dgm:spPr/>
      <dgm:t>
        <a:bodyPr/>
        <a:lstStyle/>
        <a:p>
          <a:r>
            <a:rPr lang="zh-CN" altLang="en-US" sz="2400" dirty="0" smtClean="0">
              <a:latin typeface="隶书" panose="02010509060101010101" pitchFamily="49" charset="-122"/>
              <a:ea typeface="隶书" panose="02010509060101010101" pitchFamily="49" charset="-122"/>
            </a:rPr>
            <a:t>师生共同体</a:t>
          </a:r>
          <a:endParaRPr lang="zh-CN" altLang="en-US" sz="2400" dirty="0">
            <a:latin typeface="隶书" panose="02010509060101010101" pitchFamily="49" charset="-122"/>
            <a:ea typeface="隶书" panose="02010509060101010101" pitchFamily="49" charset="-122"/>
          </a:endParaRPr>
        </a:p>
      </dgm:t>
    </dgm:pt>
    <dgm:pt modelId="{32958827-7233-470B-B77A-DC9EB6BF7388}" type="parTrans" cxnId="{7711E5C6-A48F-41B2-A120-4D4716F2732F}">
      <dgm:prSet/>
      <dgm:spPr/>
      <dgm:t>
        <a:bodyPr/>
        <a:lstStyle/>
        <a:p>
          <a:endParaRPr lang="zh-CN" altLang="en-US" sz="2400">
            <a:latin typeface="隶书" panose="02010509060101010101" pitchFamily="49" charset="-122"/>
            <a:ea typeface="隶书" panose="02010509060101010101" pitchFamily="49" charset="-122"/>
          </a:endParaRPr>
        </a:p>
      </dgm:t>
    </dgm:pt>
    <dgm:pt modelId="{6E536A78-681C-4352-AF4C-4B515E7E2D50}" type="sibTrans" cxnId="{7711E5C6-A48F-41B2-A120-4D4716F2732F}">
      <dgm:prSet/>
      <dgm:spPr/>
      <dgm:t>
        <a:bodyPr/>
        <a:lstStyle/>
        <a:p>
          <a:endParaRPr lang="zh-CN" altLang="en-US" sz="2400">
            <a:latin typeface="隶书" panose="02010509060101010101" pitchFamily="49" charset="-122"/>
            <a:ea typeface="隶书" panose="02010509060101010101" pitchFamily="49" charset="-122"/>
          </a:endParaRPr>
        </a:p>
      </dgm:t>
    </dgm:pt>
    <dgm:pt modelId="{CAC8CA6C-6799-41FB-94D7-350E3975941F}" type="pres">
      <dgm:prSet presAssocID="{80015959-7EBC-452E-AE4E-EB384E8B3F84}" presName="composite" presStyleCnt="0">
        <dgm:presLayoutVars>
          <dgm:chMax val="3"/>
          <dgm:animLvl val="lvl"/>
          <dgm:resizeHandles val="exact"/>
        </dgm:presLayoutVars>
      </dgm:prSet>
      <dgm:spPr/>
    </dgm:pt>
    <dgm:pt modelId="{5F8C0305-98AA-4113-92A3-F7C9E9D27150}" type="pres">
      <dgm:prSet presAssocID="{DBE0D5C7-58DE-4C14-B513-C09326BA4E97}" presName="gear1" presStyleLbl="node1" presStyleIdx="0" presStyleCnt="3">
        <dgm:presLayoutVars>
          <dgm:chMax val="1"/>
          <dgm:bulletEnabled val="1"/>
        </dgm:presLayoutVars>
      </dgm:prSet>
      <dgm:spPr/>
      <dgm:t>
        <a:bodyPr/>
        <a:lstStyle/>
        <a:p>
          <a:endParaRPr lang="zh-CN" altLang="en-US"/>
        </a:p>
      </dgm:t>
    </dgm:pt>
    <dgm:pt modelId="{0037BC63-5A91-4119-BDF9-117B85788E62}" type="pres">
      <dgm:prSet presAssocID="{DBE0D5C7-58DE-4C14-B513-C09326BA4E97}" presName="gear1srcNode" presStyleLbl="node1" presStyleIdx="0" presStyleCnt="3"/>
      <dgm:spPr/>
      <dgm:t>
        <a:bodyPr/>
        <a:lstStyle/>
        <a:p>
          <a:endParaRPr lang="zh-CN" altLang="en-US"/>
        </a:p>
      </dgm:t>
    </dgm:pt>
    <dgm:pt modelId="{5DAFE4A6-976B-43FD-BF7E-E7B5A50C5E92}" type="pres">
      <dgm:prSet presAssocID="{DBE0D5C7-58DE-4C14-B513-C09326BA4E97}" presName="gear1dstNode" presStyleLbl="node1" presStyleIdx="0" presStyleCnt="3"/>
      <dgm:spPr/>
      <dgm:t>
        <a:bodyPr/>
        <a:lstStyle/>
        <a:p>
          <a:endParaRPr lang="zh-CN" altLang="en-US"/>
        </a:p>
      </dgm:t>
    </dgm:pt>
    <dgm:pt modelId="{3E3560B2-3F25-4956-BB66-BE922E67DFD7}" type="pres">
      <dgm:prSet presAssocID="{300B6CE3-4C4C-433D-8F56-03645F17837C}" presName="gear2" presStyleLbl="node1" presStyleIdx="1" presStyleCnt="3">
        <dgm:presLayoutVars>
          <dgm:chMax val="1"/>
          <dgm:bulletEnabled val="1"/>
        </dgm:presLayoutVars>
      </dgm:prSet>
      <dgm:spPr/>
      <dgm:t>
        <a:bodyPr/>
        <a:lstStyle/>
        <a:p>
          <a:endParaRPr lang="zh-CN" altLang="en-US"/>
        </a:p>
      </dgm:t>
    </dgm:pt>
    <dgm:pt modelId="{B12B6E8B-0048-4B01-B3C3-581D5CD0D6EA}" type="pres">
      <dgm:prSet presAssocID="{300B6CE3-4C4C-433D-8F56-03645F17837C}" presName="gear2srcNode" presStyleLbl="node1" presStyleIdx="1" presStyleCnt="3"/>
      <dgm:spPr/>
      <dgm:t>
        <a:bodyPr/>
        <a:lstStyle/>
        <a:p>
          <a:endParaRPr lang="zh-CN" altLang="en-US"/>
        </a:p>
      </dgm:t>
    </dgm:pt>
    <dgm:pt modelId="{69B3418C-170F-47DD-A87D-930610A91F04}" type="pres">
      <dgm:prSet presAssocID="{300B6CE3-4C4C-433D-8F56-03645F17837C}" presName="gear2dstNode" presStyleLbl="node1" presStyleIdx="1" presStyleCnt="3"/>
      <dgm:spPr/>
      <dgm:t>
        <a:bodyPr/>
        <a:lstStyle/>
        <a:p>
          <a:endParaRPr lang="zh-CN" altLang="en-US"/>
        </a:p>
      </dgm:t>
    </dgm:pt>
    <dgm:pt modelId="{CF59B7E4-524C-451D-8421-62706D962845}" type="pres">
      <dgm:prSet presAssocID="{1C081B9C-7730-4207-9E1C-14ED110A2DB9}" presName="gear3" presStyleLbl="node1" presStyleIdx="2" presStyleCnt="3"/>
      <dgm:spPr/>
      <dgm:t>
        <a:bodyPr/>
        <a:lstStyle/>
        <a:p>
          <a:endParaRPr lang="zh-CN" altLang="en-US"/>
        </a:p>
      </dgm:t>
    </dgm:pt>
    <dgm:pt modelId="{FF057FB1-3493-4583-8BCF-FB83A35AC18B}" type="pres">
      <dgm:prSet presAssocID="{1C081B9C-7730-4207-9E1C-14ED110A2DB9}" presName="gear3tx" presStyleLbl="node1" presStyleIdx="2" presStyleCnt="3">
        <dgm:presLayoutVars>
          <dgm:chMax val="1"/>
          <dgm:bulletEnabled val="1"/>
        </dgm:presLayoutVars>
      </dgm:prSet>
      <dgm:spPr/>
      <dgm:t>
        <a:bodyPr/>
        <a:lstStyle/>
        <a:p>
          <a:endParaRPr lang="zh-CN" altLang="en-US"/>
        </a:p>
      </dgm:t>
    </dgm:pt>
    <dgm:pt modelId="{38E26E16-DED3-4129-9AEC-969B1A86E816}" type="pres">
      <dgm:prSet presAssocID="{1C081B9C-7730-4207-9E1C-14ED110A2DB9}" presName="gear3srcNode" presStyleLbl="node1" presStyleIdx="2" presStyleCnt="3"/>
      <dgm:spPr/>
      <dgm:t>
        <a:bodyPr/>
        <a:lstStyle/>
        <a:p>
          <a:endParaRPr lang="zh-CN" altLang="en-US"/>
        </a:p>
      </dgm:t>
    </dgm:pt>
    <dgm:pt modelId="{EBF60AFC-2C05-4036-989F-1CF2CB190FFE}" type="pres">
      <dgm:prSet presAssocID="{1C081B9C-7730-4207-9E1C-14ED110A2DB9}" presName="gear3dstNode" presStyleLbl="node1" presStyleIdx="2" presStyleCnt="3"/>
      <dgm:spPr/>
      <dgm:t>
        <a:bodyPr/>
        <a:lstStyle/>
        <a:p>
          <a:endParaRPr lang="zh-CN" altLang="en-US"/>
        </a:p>
      </dgm:t>
    </dgm:pt>
    <dgm:pt modelId="{D04DDDD1-4A1E-4030-BE6F-F4A48B0F5076}" type="pres">
      <dgm:prSet presAssocID="{8E034C30-FBD1-482C-8040-115A1CA71206}" presName="connector1" presStyleLbl="sibTrans2D1" presStyleIdx="0" presStyleCnt="3"/>
      <dgm:spPr/>
      <dgm:t>
        <a:bodyPr/>
        <a:lstStyle/>
        <a:p>
          <a:endParaRPr lang="zh-CN" altLang="en-US"/>
        </a:p>
      </dgm:t>
    </dgm:pt>
    <dgm:pt modelId="{47C7DE34-CFAF-49AA-A7DB-7B58EB07E841}" type="pres">
      <dgm:prSet presAssocID="{92EB651C-70AF-4B53-9591-54F5C1122869}" presName="connector2" presStyleLbl="sibTrans2D1" presStyleIdx="1" presStyleCnt="3"/>
      <dgm:spPr/>
      <dgm:t>
        <a:bodyPr/>
        <a:lstStyle/>
        <a:p>
          <a:endParaRPr lang="zh-CN" altLang="en-US"/>
        </a:p>
      </dgm:t>
    </dgm:pt>
    <dgm:pt modelId="{3C8E95C6-A340-4DE1-8351-F9CAC5167455}" type="pres">
      <dgm:prSet presAssocID="{6E536A78-681C-4352-AF4C-4B515E7E2D50}" presName="connector3" presStyleLbl="sibTrans2D1" presStyleIdx="2" presStyleCnt="3"/>
      <dgm:spPr/>
      <dgm:t>
        <a:bodyPr/>
        <a:lstStyle/>
        <a:p>
          <a:endParaRPr lang="zh-CN" altLang="en-US"/>
        </a:p>
      </dgm:t>
    </dgm:pt>
  </dgm:ptLst>
  <dgm:cxnLst>
    <dgm:cxn modelId="{A4132DD0-013B-4310-807C-447EAFC0210D}" srcId="{80015959-7EBC-452E-AE4E-EB384E8B3F84}" destId="{300B6CE3-4C4C-433D-8F56-03645F17837C}" srcOrd="1" destOrd="0" parTransId="{1B037C31-FCDA-4C78-8994-F476A246F6DE}" sibTransId="{92EB651C-70AF-4B53-9591-54F5C1122869}"/>
    <dgm:cxn modelId="{FEEA772C-F4D6-4C35-AC94-283C3BBCB0CA}" type="presOf" srcId="{DBE0D5C7-58DE-4C14-B513-C09326BA4E97}" destId="{5DAFE4A6-976B-43FD-BF7E-E7B5A50C5E92}" srcOrd="2" destOrd="0" presId="urn:microsoft.com/office/officeart/2005/8/layout/gear1"/>
    <dgm:cxn modelId="{4DCD0DA9-B819-4CA4-BCD5-B8E120FBDF62}" type="presOf" srcId="{300B6CE3-4C4C-433D-8F56-03645F17837C}" destId="{3E3560B2-3F25-4956-BB66-BE922E67DFD7}" srcOrd="0" destOrd="0" presId="urn:microsoft.com/office/officeart/2005/8/layout/gear1"/>
    <dgm:cxn modelId="{079BC35A-DD3D-4D3E-8A4B-1738E9441631}" type="presOf" srcId="{6E536A78-681C-4352-AF4C-4B515E7E2D50}" destId="{3C8E95C6-A340-4DE1-8351-F9CAC5167455}" srcOrd="0" destOrd="0" presId="urn:microsoft.com/office/officeart/2005/8/layout/gear1"/>
    <dgm:cxn modelId="{B4DFDF3A-B349-4DCD-BD14-0BB99CB3F7C0}" type="presOf" srcId="{DBE0D5C7-58DE-4C14-B513-C09326BA4E97}" destId="{5F8C0305-98AA-4113-92A3-F7C9E9D27150}" srcOrd="0" destOrd="0" presId="urn:microsoft.com/office/officeart/2005/8/layout/gear1"/>
    <dgm:cxn modelId="{9A47A730-F75B-4485-8419-54C6346C2957}" type="presOf" srcId="{300B6CE3-4C4C-433D-8F56-03645F17837C}" destId="{69B3418C-170F-47DD-A87D-930610A91F04}" srcOrd="2" destOrd="0" presId="urn:microsoft.com/office/officeart/2005/8/layout/gear1"/>
    <dgm:cxn modelId="{FEAB11C2-FD4D-449C-94D6-48AD931929A5}" type="presOf" srcId="{80015959-7EBC-452E-AE4E-EB384E8B3F84}" destId="{CAC8CA6C-6799-41FB-94D7-350E3975941F}" srcOrd="0" destOrd="0" presId="urn:microsoft.com/office/officeart/2005/8/layout/gear1"/>
    <dgm:cxn modelId="{F37F1A55-9A80-41D2-BE94-FB1E3AD40279}" type="presOf" srcId="{1C081B9C-7730-4207-9E1C-14ED110A2DB9}" destId="{CF59B7E4-524C-451D-8421-62706D962845}" srcOrd="0" destOrd="0" presId="urn:microsoft.com/office/officeart/2005/8/layout/gear1"/>
    <dgm:cxn modelId="{7711E5C6-A48F-41B2-A120-4D4716F2732F}" srcId="{80015959-7EBC-452E-AE4E-EB384E8B3F84}" destId="{1C081B9C-7730-4207-9E1C-14ED110A2DB9}" srcOrd="2" destOrd="0" parTransId="{32958827-7233-470B-B77A-DC9EB6BF7388}" sibTransId="{6E536A78-681C-4352-AF4C-4B515E7E2D50}"/>
    <dgm:cxn modelId="{C5EC4CD0-25BD-4051-886F-C4C766AF7135}" type="presOf" srcId="{300B6CE3-4C4C-433D-8F56-03645F17837C}" destId="{B12B6E8B-0048-4B01-B3C3-581D5CD0D6EA}" srcOrd="1" destOrd="0" presId="urn:microsoft.com/office/officeart/2005/8/layout/gear1"/>
    <dgm:cxn modelId="{6D4669E5-2BE7-470C-B4E4-5E6319C61D08}" type="presOf" srcId="{1C081B9C-7730-4207-9E1C-14ED110A2DB9}" destId="{EBF60AFC-2C05-4036-989F-1CF2CB190FFE}" srcOrd="3" destOrd="0" presId="urn:microsoft.com/office/officeart/2005/8/layout/gear1"/>
    <dgm:cxn modelId="{18CB066E-8426-41B4-8552-B60F322D813E}" type="presOf" srcId="{1C081B9C-7730-4207-9E1C-14ED110A2DB9}" destId="{FF057FB1-3493-4583-8BCF-FB83A35AC18B}" srcOrd="1" destOrd="0" presId="urn:microsoft.com/office/officeart/2005/8/layout/gear1"/>
    <dgm:cxn modelId="{188471E0-FF19-49A4-A6A4-B6B62A1FEB39}" type="presOf" srcId="{1C081B9C-7730-4207-9E1C-14ED110A2DB9}" destId="{38E26E16-DED3-4129-9AEC-969B1A86E816}" srcOrd="2" destOrd="0" presId="urn:microsoft.com/office/officeart/2005/8/layout/gear1"/>
    <dgm:cxn modelId="{1133E882-24F0-4BDC-8D0A-C126AB556B6A}" type="presOf" srcId="{8E034C30-FBD1-482C-8040-115A1CA71206}" destId="{D04DDDD1-4A1E-4030-BE6F-F4A48B0F5076}" srcOrd="0" destOrd="0" presId="urn:microsoft.com/office/officeart/2005/8/layout/gear1"/>
    <dgm:cxn modelId="{E89023B7-F986-4D82-8A71-71DAC044868D}" type="presOf" srcId="{92EB651C-70AF-4B53-9591-54F5C1122869}" destId="{47C7DE34-CFAF-49AA-A7DB-7B58EB07E841}" srcOrd="0" destOrd="0" presId="urn:microsoft.com/office/officeart/2005/8/layout/gear1"/>
    <dgm:cxn modelId="{E58B87FC-75C1-4ED8-BF8F-F96D8970C4BD}" type="presOf" srcId="{DBE0D5C7-58DE-4C14-B513-C09326BA4E97}" destId="{0037BC63-5A91-4119-BDF9-117B85788E62}" srcOrd="1" destOrd="0" presId="urn:microsoft.com/office/officeart/2005/8/layout/gear1"/>
    <dgm:cxn modelId="{B87DC97C-ABAA-43A8-93CD-4C82520FFE78}" srcId="{80015959-7EBC-452E-AE4E-EB384E8B3F84}" destId="{DBE0D5C7-58DE-4C14-B513-C09326BA4E97}" srcOrd="0" destOrd="0" parTransId="{6CB6A778-C433-43A6-B66C-A02AF266FA8D}" sibTransId="{8E034C30-FBD1-482C-8040-115A1CA71206}"/>
    <dgm:cxn modelId="{7F688709-3FF7-4CA0-A907-44694CC7F805}" type="presParOf" srcId="{CAC8CA6C-6799-41FB-94D7-350E3975941F}" destId="{5F8C0305-98AA-4113-92A3-F7C9E9D27150}" srcOrd="0" destOrd="0" presId="urn:microsoft.com/office/officeart/2005/8/layout/gear1"/>
    <dgm:cxn modelId="{B43AE985-7896-4782-832A-D9F48BF759EF}" type="presParOf" srcId="{CAC8CA6C-6799-41FB-94D7-350E3975941F}" destId="{0037BC63-5A91-4119-BDF9-117B85788E62}" srcOrd="1" destOrd="0" presId="urn:microsoft.com/office/officeart/2005/8/layout/gear1"/>
    <dgm:cxn modelId="{721ABB2D-D829-4DED-9818-7CC2BCB34F41}" type="presParOf" srcId="{CAC8CA6C-6799-41FB-94D7-350E3975941F}" destId="{5DAFE4A6-976B-43FD-BF7E-E7B5A50C5E92}" srcOrd="2" destOrd="0" presId="urn:microsoft.com/office/officeart/2005/8/layout/gear1"/>
    <dgm:cxn modelId="{30009D6F-3B46-489D-94EE-3F1FD50AF4A7}" type="presParOf" srcId="{CAC8CA6C-6799-41FB-94D7-350E3975941F}" destId="{3E3560B2-3F25-4956-BB66-BE922E67DFD7}" srcOrd="3" destOrd="0" presId="urn:microsoft.com/office/officeart/2005/8/layout/gear1"/>
    <dgm:cxn modelId="{C849FA77-12A7-4067-A512-9E44E7CE5338}" type="presParOf" srcId="{CAC8CA6C-6799-41FB-94D7-350E3975941F}" destId="{B12B6E8B-0048-4B01-B3C3-581D5CD0D6EA}" srcOrd="4" destOrd="0" presId="urn:microsoft.com/office/officeart/2005/8/layout/gear1"/>
    <dgm:cxn modelId="{FE130CF9-089A-49A3-B3EB-CEFE4FA2DF6D}" type="presParOf" srcId="{CAC8CA6C-6799-41FB-94D7-350E3975941F}" destId="{69B3418C-170F-47DD-A87D-930610A91F04}" srcOrd="5" destOrd="0" presId="urn:microsoft.com/office/officeart/2005/8/layout/gear1"/>
    <dgm:cxn modelId="{01821326-1FBD-455E-98B5-35AD19C6BC32}" type="presParOf" srcId="{CAC8CA6C-6799-41FB-94D7-350E3975941F}" destId="{CF59B7E4-524C-451D-8421-62706D962845}" srcOrd="6" destOrd="0" presId="urn:microsoft.com/office/officeart/2005/8/layout/gear1"/>
    <dgm:cxn modelId="{97394B56-191A-4B46-B836-21A49EF5C89D}" type="presParOf" srcId="{CAC8CA6C-6799-41FB-94D7-350E3975941F}" destId="{FF057FB1-3493-4583-8BCF-FB83A35AC18B}" srcOrd="7" destOrd="0" presId="urn:microsoft.com/office/officeart/2005/8/layout/gear1"/>
    <dgm:cxn modelId="{E379A4FA-3B43-4824-87C9-A6B918FA7FBE}" type="presParOf" srcId="{CAC8CA6C-6799-41FB-94D7-350E3975941F}" destId="{38E26E16-DED3-4129-9AEC-969B1A86E816}" srcOrd="8" destOrd="0" presId="urn:microsoft.com/office/officeart/2005/8/layout/gear1"/>
    <dgm:cxn modelId="{D4213003-118C-42DE-9B8F-8CAD2C4D2BDE}" type="presParOf" srcId="{CAC8CA6C-6799-41FB-94D7-350E3975941F}" destId="{EBF60AFC-2C05-4036-989F-1CF2CB190FFE}" srcOrd="9" destOrd="0" presId="urn:microsoft.com/office/officeart/2005/8/layout/gear1"/>
    <dgm:cxn modelId="{8F1DE2B3-98B1-4F6D-AB0D-5AE7404B88A1}" type="presParOf" srcId="{CAC8CA6C-6799-41FB-94D7-350E3975941F}" destId="{D04DDDD1-4A1E-4030-BE6F-F4A48B0F5076}" srcOrd="10" destOrd="0" presId="urn:microsoft.com/office/officeart/2005/8/layout/gear1"/>
    <dgm:cxn modelId="{1DAEF4E6-A591-4457-8B6D-DAC2EF8D936F}" type="presParOf" srcId="{CAC8CA6C-6799-41FB-94D7-350E3975941F}" destId="{47C7DE34-CFAF-49AA-A7DB-7B58EB07E841}" srcOrd="11" destOrd="0" presId="urn:microsoft.com/office/officeart/2005/8/layout/gear1"/>
    <dgm:cxn modelId="{9092E34F-83CE-4BF1-A12C-29388600E912}" type="presParOf" srcId="{CAC8CA6C-6799-41FB-94D7-350E3975941F}" destId="{3C8E95C6-A340-4DE1-8351-F9CAC5167455}"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1E632B-1761-46B2-9A02-25B8C279A6B8}" type="doc">
      <dgm:prSet loTypeId="urn:microsoft.com/office/officeart/2005/8/layout/arrow3" loCatId="relationship" qsTypeId="urn:microsoft.com/office/officeart/2005/8/quickstyle/simple1" qsCatId="simple" csTypeId="urn:microsoft.com/office/officeart/2005/8/colors/colorful2" csCatId="colorful" phldr="1"/>
      <dgm:spPr/>
      <dgm:t>
        <a:bodyPr/>
        <a:lstStyle/>
        <a:p>
          <a:endParaRPr lang="zh-CN" altLang="en-US"/>
        </a:p>
      </dgm:t>
    </dgm:pt>
    <dgm:pt modelId="{13614964-27BA-42D2-963E-26ABBA8F7DDB}">
      <dgm:prSet phldrT="[文本]" custT="1"/>
      <dgm:spPr/>
      <dgm:t>
        <a:bodyPr/>
        <a:lstStyle/>
        <a:p>
          <a:r>
            <a:rPr lang="zh-CN" altLang="en-US" sz="2000" dirty="0" smtClean="0">
              <a:latin typeface="隶书" panose="02010509060101010101" pitchFamily="49" charset="-122"/>
              <a:ea typeface="隶书" panose="02010509060101010101" pitchFamily="49" charset="-122"/>
            </a:rPr>
            <a:t>积极关切与阐释数智技术的对象化即</a:t>
          </a:r>
          <a:r>
            <a:rPr lang="zh-CN" altLang="en-US" sz="2400" dirty="0" smtClean="0">
              <a:solidFill>
                <a:srgbClr val="FF0000"/>
              </a:solidFill>
              <a:latin typeface="隶书" panose="02010509060101010101" pitchFamily="49" charset="-122"/>
              <a:ea typeface="隶书" panose="02010509060101010101" pitchFamily="49" charset="-122"/>
            </a:rPr>
            <a:t>“数智世界”及其各种新现实</a:t>
          </a:r>
          <a:r>
            <a:rPr lang="zh-CN" altLang="en-US" sz="2000" dirty="0" smtClean="0">
              <a:latin typeface="隶书" panose="02010509060101010101" pitchFamily="49" charset="-122"/>
              <a:ea typeface="隶书" panose="02010509060101010101" pitchFamily="49" charset="-122"/>
            </a:rPr>
            <a:t>，推动文科知识系统及其要素构成的优化升级与创新创造</a:t>
          </a:r>
          <a:endParaRPr lang="zh-CN" altLang="en-US" sz="2000" dirty="0">
            <a:latin typeface="隶书" panose="02010509060101010101" pitchFamily="49" charset="-122"/>
            <a:ea typeface="隶书" panose="02010509060101010101" pitchFamily="49" charset="-122"/>
          </a:endParaRPr>
        </a:p>
      </dgm:t>
    </dgm:pt>
    <dgm:pt modelId="{627C9E99-20CF-49EB-B075-1667E2782057}" type="parTrans" cxnId="{EB822BDF-F2A0-425F-8808-A97784BD1616}">
      <dgm:prSet/>
      <dgm:spPr/>
      <dgm:t>
        <a:bodyPr/>
        <a:lstStyle/>
        <a:p>
          <a:endParaRPr lang="zh-CN" altLang="en-US" sz="2000">
            <a:latin typeface="隶书" panose="02010509060101010101" pitchFamily="49" charset="-122"/>
            <a:ea typeface="隶书" panose="02010509060101010101" pitchFamily="49" charset="-122"/>
          </a:endParaRPr>
        </a:p>
      </dgm:t>
    </dgm:pt>
    <dgm:pt modelId="{CEC8A619-AAD6-4DEE-8881-993970987251}" type="sibTrans" cxnId="{EB822BDF-F2A0-425F-8808-A97784BD1616}">
      <dgm:prSet/>
      <dgm:spPr/>
      <dgm:t>
        <a:bodyPr/>
        <a:lstStyle/>
        <a:p>
          <a:endParaRPr lang="zh-CN" altLang="en-US" sz="2000">
            <a:latin typeface="隶书" panose="02010509060101010101" pitchFamily="49" charset="-122"/>
            <a:ea typeface="隶书" panose="02010509060101010101" pitchFamily="49" charset="-122"/>
          </a:endParaRPr>
        </a:p>
      </dgm:t>
    </dgm:pt>
    <dgm:pt modelId="{BF6820E0-DE62-4715-9E0E-C4CFB3AD14F6}">
      <dgm:prSet phldrT="[文本]" custT="1"/>
      <dgm:spPr/>
      <dgm:t>
        <a:bodyPr/>
        <a:lstStyle/>
        <a:p>
          <a:r>
            <a:rPr lang="zh-CN" altLang="en-US" sz="2000" dirty="0" smtClean="0">
              <a:latin typeface="隶书" panose="02010509060101010101" pitchFamily="49" charset="-122"/>
              <a:ea typeface="隶书" panose="02010509060101010101" pitchFamily="49" charset="-122"/>
            </a:rPr>
            <a:t>要积极</a:t>
          </a:r>
          <a:r>
            <a:rPr lang="zh-CN" altLang="en-US" sz="2400" dirty="0" smtClean="0">
              <a:solidFill>
                <a:srgbClr val="FF0000"/>
              </a:solidFill>
              <a:latin typeface="隶书" panose="02010509060101010101" pitchFamily="49" charset="-122"/>
              <a:ea typeface="隶书" panose="02010509060101010101" pitchFamily="49" charset="-122"/>
            </a:rPr>
            <a:t>关切与阐释数智技术的非对象化存在与人文化趋势及其带来的种种结果</a:t>
          </a:r>
          <a:r>
            <a:rPr lang="zh-CN" altLang="en-US" sz="2000" dirty="0" smtClean="0">
              <a:latin typeface="隶书" panose="02010509060101010101" pitchFamily="49" charset="-122"/>
              <a:ea typeface="隶书" panose="02010509060101010101" pitchFamily="49" charset="-122"/>
            </a:rPr>
            <a:t>，这是数智文明时代文科坚持以人为本，努力将数智技术文明成果“化成人文”的时代任务</a:t>
          </a:r>
          <a:endParaRPr lang="zh-CN" altLang="en-US" sz="2000" dirty="0">
            <a:latin typeface="隶书" panose="02010509060101010101" pitchFamily="49" charset="-122"/>
            <a:ea typeface="隶书" panose="02010509060101010101" pitchFamily="49" charset="-122"/>
          </a:endParaRPr>
        </a:p>
      </dgm:t>
    </dgm:pt>
    <dgm:pt modelId="{BB739281-166D-4239-A9B0-5EBB558AC29C}" type="parTrans" cxnId="{A81F2D08-7EB8-4922-A12F-8562DF07851C}">
      <dgm:prSet/>
      <dgm:spPr/>
      <dgm:t>
        <a:bodyPr/>
        <a:lstStyle/>
        <a:p>
          <a:endParaRPr lang="zh-CN" altLang="en-US" sz="2000">
            <a:latin typeface="隶书" panose="02010509060101010101" pitchFamily="49" charset="-122"/>
            <a:ea typeface="隶书" panose="02010509060101010101" pitchFamily="49" charset="-122"/>
          </a:endParaRPr>
        </a:p>
      </dgm:t>
    </dgm:pt>
    <dgm:pt modelId="{148D64F0-1A89-4170-BFDA-26BFCC699E90}" type="sibTrans" cxnId="{A81F2D08-7EB8-4922-A12F-8562DF07851C}">
      <dgm:prSet/>
      <dgm:spPr/>
      <dgm:t>
        <a:bodyPr/>
        <a:lstStyle/>
        <a:p>
          <a:endParaRPr lang="zh-CN" altLang="en-US" sz="2000">
            <a:latin typeface="隶书" panose="02010509060101010101" pitchFamily="49" charset="-122"/>
            <a:ea typeface="隶书" panose="02010509060101010101" pitchFamily="49" charset="-122"/>
          </a:endParaRPr>
        </a:p>
      </dgm:t>
    </dgm:pt>
    <dgm:pt modelId="{D655B4FE-864F-4FCC-B03E-562A1D283675}" type="pres">
      <dgm:prSet presAssocID="{DE1E632B-1761-46B2-9A02-25B8C279A6B8}" presName="compositeShape" presStyleCnt="0">
        <dgm:presLayoutVars>
          <dgm:chMax val="2"/>
          <dgm:dir/>
          <dgm:resizeHandles val="exact"/>
        </dgm:presLayoutVars>
      </dgm:prSet>
      <dgm:spPr/>
      <dgm:t>
        <a:bodyPr/>
        <a:lstStyle/>
        <a:p>
          <a:endParaRPr lang="zh-CN" altLang="en-US"/>
        </a:p>
      </dgm:t>
    </dgm:pt>
    <dgm:pt modelId="{E999C155-5E08-48EA-8E11-5BCF3FE57CA2}" type="pres">
      <dgm:prSet presAssocID="{DE1E632B-1761-46B2-9A02-25B8C279A6B8}" presName="divider" presStyleLbl="fgShp" presStyleIdx="0" presStyleCnt="1"/>
      <dgm:spPr/>
    </dgm:pt>
    <dgm:pt modelId="{9FEFF6A0-22B8-4E0C-987B-C0DE5DF8464E}" type="pres">
      <dgm:prSet presAssocID="{13614964-27BA-42D2-963E-26ABBA8F7DDB}" presName="downArrow" presStyleLbl="node1" presStyleIdx="0" presStyleCnt="2"/>
      <dgm:spPr/>
    </dgm:pt>
    <dgm:pt modelId="{C29138FD-8757-4C4F-85E6-832A48B51B2B}" type="pres">
      <dgm:prSet presAssocID="{13614964-27BA-42D2-963E-26ABBA8F7DDB}" presName="downArrowText" presStyleLbl="revTx" presStyleIdx="0" presStyleCnt="2" custScaleX="130870" custScaleY="78010">
        <dgm:presLayoutVars>
          <dgm:bulletEnabled val="1"/>
        </dgm:presLayoutVars>
      </dgm:prSet>
      <dgm:spPr/>
      <dgm:t>
        <a:bodyPr/>
        <a:lstStyle/>
        <a:p>
          <a:endParaRPr lang="zh-CN" altLang="en-US"/>
        </a:p>
      </dgm:t>
    </dgm:pt>
    <dgm:pt modelId="{1009F5FE-CDB0-45CE-BAE8-A692E3A0F472}" type="pres">
      <dgm:prSet presAssocID="{BF6820E0-DE62-4715-9E0E-C4CFB3AD14F6}" presName="upArrow" presStyleLbl="node1" presStyleIdx="1" presStyleCnt="2"/>
      <dgm:spPr/>
    </dgm:pt>
    <dgm:pt modelId="{4B092F2E-E631-4BAF-8A42-F52FDBD59D24}" type="pres">
      <dgm:prSet presAssocID="{BF6820E0-DE62-4715-9E0E-C4CFB3AD14F6}" presName="upArrowText" presStyleLbl="revTx" presStyleIdx="1" presStyleCnt="2" custScaleX="166105">
        <dgm:presLayoutVars>
          <dgm:bulletEnabled val="1"/>
        </dgm:presLayoutVars>
      </dgm:prSet>
      <dgm:spPr/>
      <dgm:t>
        <a:bodyPr/>
        <a:lstStyle/>
        <a:p>
          <a:endParaRPr lang="zh-CN" altLang="en-US"/>
        </a:p>
      </dgm:t>
    </dgm:pt>
  </dgm:ptLst>
  <dgm:cxnLst>
    <dgm:cxn modelId="{D70163E7-7548-46A8-9A43-0F5B84A73F44}" type="presOf" srcId="{DE1E632B-1761-46B2-9A02-25B8C279A6B8}" destId="{D655B4FE-864F-4FCC-B03E-562A1D283675}" srcOrd="0" destOrd="0" presId="urn:microsoft.com/office/officeart/2005/8/layout/arrow3"/>
    <dgm:cxn modelId="{A81F2D08-7EB8-4922-A12F-8562DF07851C}" srcId="{DE1E632B-1761-46B2-9A02-25B8C279A6B8}" destId="{BF6820E0-DE62-4715-9E0E-C4CFB3AD14F6}" srcOrd="1" destOrd="0" parTransId="{BB739281-166D-4239-A9B0-5EBB558AC29C}" sibTransId="{148D64F0-1A89-4170-BFDA-26BFCC699E90}"/>
    <dgm:cxn modelId="{E91A848C-1C9E-4F36-894F-14A8B4D733B4}" type="presOf" srcId="{BF6820E0-DE62-4715-9E0E-C4CFB3AD14F6}" destId="{4B092F2E-E631-4BAF-8A42-F52FDBD59D24}" srcOrd="0" destOrd="0" presId="urn:microsoft.com/office/officeart/2005/8/layout/arrow3"/>
    <dgm:cxn modelId="{EB822BDF-F2A0-425F-8808-A97784BD1616}" srcId="{DE1E632B-1761-46B2-9A02-25B8C279A6B8}" destId="{13614964-27BA-42D2-963E-26ABBA8F7DDB}" srcOrd="0" destOrd="0" parTransId="{627C9E99-20CF-49EB-B075-1667E2782057}" sibTransId="{CEC8A619-AAD6-4DEE-8881-993970987251}"/>
    <dgm:cxn modelId="{77F303AB-C3A3-41AF-A4D5-95FE14E91A69}" type="presOf" srcId="{13614964-27BA-42D2-963E-26ABBA8F7DDB}" destId="{C29138FD-8757-4C4F-85E6-832A48B51B2B}" srcOrd="0" destOrd="0" presId="urn:microsoft.com/office/officeart/2005/8/layout/arrow3"/>
    <dgm:cxn modelId="{E5E9EABE-3254-475E-A7DC-6FE4EF5FC02E}" type="presParOf" srcId="{D655B4FE-864F-4FCC-B03E-562A1D283675}" destId="{E999C155-5E08-48EA-8E11-5BCF3FE57CA2}" srcOrd="0" destOrd="0" presId="urn:microsoft.com/office/officeart/2005/8/layout/arrow3"/>
    <dgm:cxn modelId="{66A01F67-C3B1-4FB6-A4EF-A843483BAFE9}" type="presParOf" srcId="{D655B4FE-864F-4FCC-B03E-562A1D283675}" destId="{9FEFF6A0-22B8-4E0C-987B-C0DE5DF8464E}" srcOrd="1" destOrd="0" presId="urn:microsoft.com/office/officeart/2005/8/layout/arrow3"/>
    <dgm:cxn modelId="{EF702B0F-B2D6-4BB5-8750-EFD5917D10BC}" type="presParOf" srcId="{D655B4FE-864F-4FCC-B03E-562A1D283675}" destId="{C29138FD-8757-4C4F-85E6-832A48B51B2B}" srcOrd="2" destOrd="0" presId="urn:microsoft.com/office/officeart/2005/8/layout/arrow3"/>
    <dgm:cxn modelId="{FF53B7E8-ABB1-4F52-8B42-D64D7CE008B9}" type="presParOf" srcId="{D655B4FE-864F-4FCC-B03E-562A1D283675}" destId="{1009F5FE-CDB0-45CE-BAE8-A692E3A0F472}" srcOrd="3" destOrd="0" presId="urn:microsoft.com/office/officeart/2005/8/layout/arrow3"/>
    <dgm:cxn modelId="{BB89FFEF-68E6-49D9-A8DA-02025561AA8E}" type="presParOf" srcId="{D655B4FE-864F-4FCC-B03E-562A1D283675}" destId="{4B092F2E-E631-4BAF-8A42-F52FDBD59D24}"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192F9-3714-4DB2-BB96-2A8BEFF05E2C}"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zh-CN" altLang="en-US"/>
        </a:p>
      </dgm:t>
    </dgm:pt>
    <dgm:pt modelId="{B4A4E281-D344-483F-9873-D0A5724BE0AA}">
      <dgm:prSet phldrT="[文本]" custT="1"/>
      <dgm:spPr/>
      <dgm:t>
        <a:bodyPr/>
        <a:lstStyle/>
        <a:p>
          <a:r>
            <a:rPr lang="en-US" altLang="en-US" sz="1800" dirty="0" smtClean="0">
              <a:solidFill>
                <a:schemeClr val="tx1"/>
              </a:solidFill>
              <a:latin typeface="华文中宋" panose="02010600040101010101" pitchFamily="2" charset="-122"/>
              <a:ea typeface="华文中宋" panose="02010600040101010101" pitchFamily="2" charset="-122"/>
            </a:rPr>
            <a:t>1981</a:t>
          </a:r>
          <a:r>
            <a:rPr lang="zh-CN" altLang="en-US" sz="1800" dirty="0" smtClean="0">
              <a:solidFill>
                <a:schemeClr val="tx1"/>
              </a:solidFill>
              <a:latin typeface="华文中宋" panose="02010600040101010101" pitchFamily="2" charset="-122"/>
              <a:ea typeface="华文中宋" panose="02010600040101010101" pitchFamily="2" charset="-122"/>
            </a:rPr>
            <a:t>，党的十一届六中全会，</a:t>
          </a:r>
          <a:r>
            <a:rPr lang="en-US" altLang="en-US" sz="1800" dirty="0" smtClean="0">
              <a:solidFill>
                <a:schemeClr val="tx1"/>
              </a:solidFill>
              <a:latin typeface="华文中宋" panose="02010600040101010101" pitchFamily="2" charset="-122"/>
              <a:ea typeface="华文中宋" panose="02010600040101010101" pitchFamily="2" charset="-122"/>
            </a:rPr>
            <a:t>《</a:t>
          </a:r>
          <a:r>
            <a:rPr lang="zh-CN" altLang="en-US" sz="1800" dirty="0" smtClean="0">
              <a:solidFill>
                <a:schemeClr val="tx1"/>
              </a:solidFill>
              <a:latin typeface="华文中宋" panose="02010600040101010101" pitchFamily="2" charset="-122"/>
              <a:ea typeface="华文中宋" panose="02010600040101010101" pitchFamily="2" charset="-122"/>
            </a:rPr>
            <a:t>关于建国以来若干历史问题的决议</a:t>
          </a:r>
          <a:r>
            <a:rPr lang="en-US" altLang="en-US" sz="1800" dirty="0" smtClean="0">
              <a:solidFill>
                <a:schemeClr val="tx1"/>
              </a:solidFill>
              <a:latin typeface="华文中宋" panose="02010600040101010101" pitchFamily="2" charset="-122"/>
              <a:ea typeface="华文中宋" panose="02010600040101010101" pitchFamily="2" charset="-122"/>
            </a:rPr>
            <a:t>》</a:t>
          </a:r>
          <a:r>
            <a:rPr lang="zh-CN" altLang="en-US" sz="1800" dirty="0" smtClean="0">
              <a:solidFill>
                <a:schemeClr val="tx1"/>
              </a:solidFill>
              <a:latin typeface="华文中宋" panose="02010600040101010101" pitchFamily="2" charset="-122"/>
              <a:ea typeface="华文中宋" panose="02010600040101010101" pitchFamily="2" charset="-122"/>
            </a:rPr>
            <a:t>：“要坚决扫除长期存在而在‘文化大革命’期间登峰造极的那种轻视教育科学文化和歧视知识分子的完全错误的观念，</a:t>
          </a:r>
          <a:r>
            <a:rPr lang="zh-CN" altLang="en-US" sz="1800" b="1" dirty="0" smtClean="0">
              <a:solidFill>
                <a:srgbClr val="FFFF00"/>
              </a:solidFill>
              <a:latin typeface="华文中宋" panose="02010600040101010101" pitchFamily="2" charset="-122"/>
              <a:ea typeface="华文中宋" panose="02010600040101010101" pitchFamily="2" charset="-122"/>
            </a:rPr>
            <a:t>努力提高教育科学文化在现代化建设中的地位和作用。</a:t>
          </a:r>
          <a:r>
            <a:rPr lang="zh-CN" altLang="en-US" sz="1800" dirty="0" smtClean="0">
              <a:latin typeface="华文中宋" panose="02010600040101010101" pitchFamily="2" charset="-122"/>
              <a:ea typeface="华文中宋" panose="02010600040101010101" pitchFamily="2" charset="-122"/>
            </a:rPr>
            <a:t>”</a:t>
          </a:r>
          <a:endParaRPr lang="zh-CN" altLang="en-US" sz="1800" dirty="0">
            <a:latin typeface="华文中宋" panose="02010600040101010101" pitchFamily="2" charset="-122"/>
            <a:ea typeface="华文中宋" panose="02010600040101010101" pitchFamily="2" charset="-122"/>
          </a:endParaRPr>
        </a:p>
      </dgm:t>
    </dgm:pt>
    <dgm:pt modelId="{E69EF40A-15CF-4DB4-B9CE-C24C0F36AAC7}" type="parTrans" cxnId="{509BA9F8-DADE-4A5F-BB1F-717569CBEEBD}">
      <dgm:prSet/>
      <dgm:spPr/>
      <dgm:t>
        <a:bodyPr/>
        <a:lstStyle/>
        <a:p>
          <a:endParaRPr lang="zh-CN" altLang="en-US" sz="1800">
            <a:latin typeface="华文中宋" panose="02010600040101010101" pitchFamily="2" charset="-122"/>
            <a:ea typeface="华文中宋" panose="02010600040101010101" pitchFamily="2" charset="-122"/>
          </a:endParaRPr>
        </a:p>
      </dgm:t>
    </dgm:pt>
    <dgm:pt modelId="{3601503A-EDE7-4109-8527-6337A7C03F0D}" type="sibTrans" cxnId="{509BA9F8-DADE-4A5F-BB1F-717569CBEEBD}">
      <dgm:prSet/>
      <dgm:spPr/>
      <dgm:t>
        <a:bodyPr/>
        <a:lstStyle/>
        <a:p>
          <a:endParaRPr lang="zh-CN" altLang="en-US" sz="1800">
            <a:latin typeface="华文中宋" panose="02010600040101010101" pitchFamily="2" charset="-122"/>
            <a:ea typeface="华文中宋" panose="02010600040101010101" pitchFamily="2" charset="-122"/>
          </a:endParaRPr>
        </a:p>
      </dgm:t>
    </dgm:pt>
    <dgm:pt modelId="{86BDD634-CBA2-46A6-BB1B-A17E0D7BEA4B}">
      <dgm:prSet phldrT="[文本]" custT="1"/>
      <dgm:spPr/>
      <dgm:t>
        <a:bodyPr/>
        <a:lstStyle/>
        <a:p>
          <a:pPr algn="l"/>
          <a:r>
            <a:rPr lang="en-US" altLang="zh-CN" sz="1800" dirty="0" smtClean="0">
              <a:solidFill>
                <a:schemeClr val="tx1"/>
              </a:solidFill>
              <a:latin typeface="华文中宋" panose="02010600040101010101" pitchFamily="2" charset="-122"/>
              <a:ea typeface="华文中宋" panose="02010600040101010101" pitchFamily="2" charset="-122"/>
            </a:rPr>
            <a:t>1982.9</a:t>
          </a:r>
          <a:r>
            <a:rPr lang="zh-CN" altLang="en-US" sz="1800" dirty="0" smtClean="0">
              <a:solidFill>
                <a:schemeClr val="tx1"/>
              </a:solidFill>
              <a:latin typeface="华文中宋" panose="02010600040101010101" pitchFamily="2" charset="-122"/>
              <a:ea typeface="华文中宋" panose="02010600040101010101" pitchFamily="2" charset="-122"/>
            </a:rPr>
            <a:t>，党的十二大，</a:t>
          </a:r>
          <a:r>
            <a:rPr lang="zh-CN" altLang="en-US" sz="1800" b="1" dirty="0" smtClean="0">
              <a:solidFill>
                <a:srgbClr val="FFFF00"/>
              </a:solidFill>
              <a:latin typeface="华文中宋" panose="02010600040101010101" pitchFamily="2" charset="-122"/>
              <a:ea typeface="华文中宋" panose="02010600040101010101" pitchFamily="2" charset="-122"/>
            </a:rPr>
            <a:t>第一次把教育列为经济战略的三大重点之一</a:t>
          </a:r>
          <a:r>
            <a:rPr lang="zh-CN" altLang="en-US" sz="1800" dirty="0" smtClean="0">
              <a:latin typeface="华文中宋" panose="02010600040101010101" pitchFamily="2" charset="-122"/>
              <a:ea typeface="华文中宋" panose="02010600040101010101" pitchFamily="2" charset="-122"/>
            </a:rPr>
            <a:t>，</a:t>
          </a:r>
          <a:r>
            <a:rPr lang="zh-CN" altLang="en-US" sz="1800" dirty="0" smtClean="0">
              <a:solidFill>
                <a:schemeClr val="tx1"/>
              </a:solidFill>
              <a:latin typeface="华文中宋" panose="02010600040101010101" pitchFamily="2" charset="-122"/>
              <a:ea typeface="华文中宋" panose="02010600040101010101" pitchFamily="2" charset="-122"/>
            </a:rPr>
            <a:t>即 “农业</a:t>
          </a:r>
          <a:r>
            <a:rPr lang="en-US" altLang="en-US" sz="1800" dirty="0" smtClean="0">
              <a:solidFill>
                <a:schemeClr val="tx1"/>
              </a:solidFill>
              <a:latin typeface="华文中宋" panose="02010600040101010101" pitchFamily="2" charset="-122"/>
              <a:ea typeface="华文中宋" panose="02010600040101010101" pitchFamily="2" charset="-122"/>
            </a:rPr>
            <a:t>———</a:t>
          </a:r>
          <a:r>
            <a:rPr lang="zh-CN" altLang="en-US" sz="1800" dirty="0" smtClean="0">
              <a:solidFill>
                <a:schemeClr val="tx1"/>
              </a:solidFill>
              <a:latin typeface="华文中宋" panose="02010600040101010101" pitchFamily="2" charset="-122"/>
              <a:ea typeface="华文中宋" panose="02010600040101010101" pitchFamily="2" charset="-122"/>
            </a:rPr>
            <a:t>能源交通基础设施</a:t>
          </a:r>
          <a:r>
            <a:rPr lang="en-US" altLang="en-US" sz="1800" dirty="0" smtClean="0">
              <a:solidFill>
                <a:schemeClr val="tx1"/>
              </a:solidFill>
              <a:latin typeface="华文中宋" panose="02010600040101010101" pitchFamily="2" charset="-122"/>
              <a:ea typeface="华文中宋" panose="02010600040101010101" pitchFamily="2" charset="-122"/>
            </a:rPr>
            <a:t>———</a:t>
          </a:r>
          <a:r>
            <a:rPr lang="zh-CN" altLang="en-US" sz="1800" dirty="0" smtClean="0">
              <a:solidFill>
                <a:schemeClr val="tx1"/>
              </a:solidFill>
              <a:latin typeface="华文中宋" panose="02010600040101010101" pitchFamily="2" charset="-122"/>
              <a:ea typeface="华文中宋" panose="02010600040101010101" pitchFamily="2" charset="-122"/>
            </a:rPr>
            <a:t>教育科技”</a:t>
          </a:r>
          <a:endParaRPr lang="en-US" altLang="zh-CN" sz="1800" dirty="0" smtClean="0">
            <a:solidFill>
              <a:schemeClr val="tx1"/>
            </a:solidFill>
            <a:latin typeface="华文中宋" panose="02010600040101010101" pitchFamily="2" charset="-122"/>
            <a:ea typeface="华文中宋" panose="02010600040101010101" pitchFamily="2" charset="-122"/>
          </a:endParaRPr>
        </a:p>
        <a:p>
          <a:pPr algn="l"/>
          <a:r>
            <a:rPr lang="en-US" altLang="en-US" sz="1800" dirty="0" smtClean="0">
              <a:solidFill>
                <a:schemeClr val="tx1"/>
              </a:solidFill>
              <a:latin typeface="华文中宋" panose="02010600040101010101" pitchFamily="2" charset="-122"/>
              <a:ea typeface="华文中宋" panose="02010600040101010101" pitchFamily="2" charset="-122"/>
            </a:rPr>
            <a:t>1982</a:t>
          </a:r>
          <a:r>
            <a:rPr lang="zh-CN" altLang="en-US" sz="1800" dirty="0" smtClean="0">
              <a:solidFill>
                <a:schemeClr val="tx1"/>
              </a:solidFill>
              <a:latin typeface="华文中宋" panose="02010600040101010101" pitchFamily="2" charset="-122"/>
              <a:ea typeface="华文中宋" panose="02010600040101010101" pitchFamily="2" charset="-122"/>
            </a:rPr>
            <a:t>年</a:t>
          </a:r>
          <a:r>
            <a:rPr lang="en-US" altLang="en-US" sz="1800" dirty="0" smtClean="0">
              <a:solidFill>
                <a:schemeClr val="tx1"/>
              </a:solidFill>
              <a:latin typeface="华文中宋" panose="02010600040101010101" pitchFamily="2" charset="-122"/>
              <a:ea typeface="华文中宋" panose="02010600040101010101" pitchFamily="2" charset="-122"/>
            </a:rPr>
            <a:t>10</a:t>
          </a:r>
          <a:r>
            <a:rPr lang="zh-CN" altLang="en-US" sz="1800" dirty="0" smtClean="0">
              <a:solidFill>
                <a:schemeClr val="tx1"/>
              </a:solidFill>
              <a:latin typeface="华文中宋" panose="02010600040101010101" pitchFamily="2" charset="-122"/>
              <a:ea typeface="华文中宋" panose="02010600040101010101" pitchFamily="2" charset="-122"/>
            </a:rPr>
            <a:t>月，全国科技奖励大会上提出了“</a:t>
          </a:r>
          <a:r>
            <a:rPr lang="zh-CN" altLang="en-US" sz="1800" b="1" dirty="0" smtClean="0">
              <a:solidFill>
                <a:srgbClr val="FFFF00"/>
              </a:solidFill>
              <a:latin typeface="华文中宋" panose="02010600040101010101" pitchFamily="2" charset="-122"/>
              <a:ea typeface="华文中宋" panose="02010600040101010101" pitchFamily="2" charset="-122"/>
            </a:rPr>
            <a:t>科学技术工作必须面向经济建设，经济建设必须依靠科学技术</a:t>
          </a:r>
          <a:r>
            <a:rPr lang="zh-CN" altLang="en-US" sz="1800" dirty="0" smtClean="0">
              <a:solidFill>
                <a:schemeClr val="tx1"/>
              </a:solidFill>
              <a:latin typeface="华文中宋" panose="02010600040101010101" pitchFamily="2" charset="-122"/>
              <a:ea typeface="华文中宋" panose="02010600040101010101" pitchFamily="2" charset="-122"/>
            </a:rPr>
            <a:t>”的战略指导方针</a:t>
          </a:r>
          <a:endParaRPr lang="zh-CN" altLang="en-US" sz="1800" dirty="0">
            <a:solidFill>
              <a:schemeClr val="tx1"/>
            </a:solidFill>
            <a:latin typeface="华文中宋" panose="02010600040101010101" pitchFamily="2" charset="-122"/>
            <a:ea typeface="华文中宋" panose="02010600040101010101" pitchFamily="2" charset="-122"/>
          </a:endParaRPr>
        </a:p>
      </dgm:t>
    </dgm:pt>
    <dgm:pt modelId="{41914AD2-208B-4AC3-8245-51E8A6D062FC}" type="parTrans" cxnId="{0F4D4ED0-BC6B-404C-B3BC-287BDBD7BC50}">
      <dgm:prSet/>
      <dgm:spPr/>
      <dgm:t>
        <a:bodyPr/>
        <a:lstStyle/>
        <a:p>
          <a:endParaRPr lang="zh-CN" altLang="en-US" sz="1800">
            <a:latin typeface="华文中宋" panose="02010600040101010101" pitchFamily="2" charset="-122"/>
            <a:ea typeface="华文中宋" panose="02010600040101010101" pitchFamily="2" charset="-122"/>
          </a:endParaRPr>
        </a:p>
      </dgm:t>
    </dgm:pt>
    <dgm:pt modelId="{CF25F6E6-F4D4-4E4D-B43A-CDFB79CB3AF2}" type="sibTrans" cxnId="{0F4D4ED0-BC6B-404C-B3BC-287BDBD7BC50}">
      <dgm:prSet/>
      <dgm:spPr/>
      <dgm:t>
        <a:bodyPr/>
        <a:lstStyle/>
        <a:p>
          <a:endParaRPr lang="zh-CN" altLang="en-US" sz="1800">
            <a:latin typeface="华文中宋" panose="02010600040101010101" pitchFamily="2" charset="-122"/>
            <a:ea typeface="华文中宋" panose="02010600040101010101" pitchFamily="2" charset="-122"/>
          </a:endParaRPr>
        </a:p>
      </dgm:t>
    </dgm:pt>
    <dgm:pt modelId="{C419774A-6C00-4F2A-9176-E2C268DA3357}">
      <dgm:prSet phldrT="[文本]" custT="1"/>
      <dgm:spPr/>
      <dgm:t>
        <a:bodyPr/>
        <a:lstStyle/>
        <a:p>
          <a:r>
            <a:rPr lang="en-US" altLang="zh-CN" sz="1800" dirty="0" smtClean="0">
              <a:latin typeface="华文中宋" panose="02010600040101010101" pitchFamily="2" charset="-122"/>
              <a:ea typeface="华文中宋" panose="02010600040101010101" pitchFamily="2" charset="-122"/>
            </a:rPr>
            <a:t>1987</a:t>
          </a:r>
          <a:r>
            <a:rPr lang="zh-CN" altLang="en-US" sz="1800" dirty="0" smtClean="0">
              <a:latin typeface="华文中宋" panose="02010600040101010101" pitchFamily="2" charset="-122"/>
              <a:ea typeface="华文中宋" panose="02010600040101010101" pitchFamily="2" charset="-122"/>
            </a:rPr>
            <a:t>，党的十三大， “</a:t>
          </a:r>
          <a:r>
            <a:rPr lang="zh-CN" altLang="en-US" sz="1800" b="1" dirty="0" smtClean="0">
              <a:solidFill>
                <a:srgbClr val="FFFF00"/>
              </a:solidFill>
              <a:latin typeface="华文中宋" panose="02010600040101010101" pitchFamily="2" charset="-122"/>
              <a:ea typeface="华文中宋" panose="02010600040101010101" pitchFamily="2" charset="-122"/>
            </a:rPr>
            <a:t>把发展科学技术和教育事业放在首要位置</a:t>
          </a:r>
          <a:r>
            <a:rPr lang="zh-CN" altLang="en-US" sz="1800" dirty="0" smtClean="0">
              <a:latin typeface="华文中宋" panose="02010600040101010101" pitchFamily="2" charset="-122"/>
              <a:ea typeface="华文中宋" panose="02010600040101010101" pitchFamily="2" charset="-122"/>
            </a:rPr>
            <a:t>，使经济建设转到依靠科技进步和提高劳动者素质的轨道上来”</a:t>
          </a:r>
          <a:endParaRPr lang="zh-CN" altLang="en-US" sz="1800" dirty="0">
            <a:latin typeface="华文中宋" panose="02010600040101010101" pitchFamily="2" charset="-122"/>
            <a:ea typeface="华文中宋" panose="02010600040101010101" pitchFamily="2" charset="-122"/>
          </a:endParaRPr>
        </a:p>
      </dgm:t>
    </dgm:pt>
    <dgm:pt modelId="{0E14016E-4765-4F13-B025-7E7AA716F08A}" type="parTrans" cxnId="{7EDBEF49-A2E3-4113-951A-45F069EFE235}">
      <dgm:prSet/>
      <dgm:spPr/>
      <dgm:t>
        <a:bodyPr/>
        <a:lstStyle/>
        <a:p>
          <a:endParaRPr lang="zh-CN" altLang="en-US" sz="1800">
            <a:latin typeface="华文中宋" panose="02010600040101010101" pitchFamily="2" charset="-122"/>
            <a:ea typeface="华文中宋" panose="02010600040101010101" pitchFamily="2" charset="-122"/>
          </a:endParaRPr>
        </a:p>
      </dgm:t>
    </dgm:pt>
    <dgm:pt modelId="{92D55150-A974-4793-BACF-BC61A7E00FCE}" type="sibTrans" cxnId="{7EDBEF49-A2E3-4113-951A-45F069EFE235}">
      <dgm:prSet/>
      <dgm:spPr/>
      <dgm:t>
        <a:bodyPr/>
        <a:lstStyle/>
        <a:p>
          <a:endParaRPr lang="zh-CN" altLang="en-US" sz="1800">
            <a:latin typeface="华文中宋" panose="02010600040101010101" pitchFamily="2" charset="-122"/>
            <a:ea typeface="华文中宋" panose="02010600040101010101" pitchFamily="2" charset="-122"/>
          </a:endParaRPr>
        </a:p>
      </dgm:t>
    </dgm:pt>
    <dgm:pt modelId="{BB9CD50F-DB8B-4F0C-A75F-20163275C77D}">
      <dgm:prSet phldrT="[文本]" custT="1"/>
      <dgm:spPr/>
      <dgm:t>
        <a:bodyPr/>
        <a:lstStyle/>
        <a:p>
          <a:pPr algn="ctr"/>
          <a:r>
            <a:rPr lang="en-US" altLang="en-US" sz="1800" dirty="0" smtClean="0">
              <a:latin typeface="华文中宋" panose="02010600040101010101" pitchFamily="2" charset="-122"/>
              <a:ea typeface="华文中宋" panose="02010600040101010101" pitchFamily="2" charset="-122"/>
            </a:rPr>
            <a:t>1995</a:t>
          </a:r>
          <a:r>
            <a:rPr lang="zh-CN" altLang="en-US" sz="1800" dirty="0" smtClean="0">
              <a:latin typeface="华文中宋" panose="02010600040101010101" pitchFamily="2" charset="-122"/>
              <a:ea typeface="华文中宋" panose="02010600040101010101" pitchFamily="2" charset="-122"/>
            </a:rPr>
            <a:t>年</a:t>
          </a:r>
          <a:r>
            <a:rPr lang="en-US" altLang="en-US" sz="1800" dirty="0" smtClean="0">
              <a:latin typeface="华文中宋" panose="02010600040101010101" pitchFamily="2" charset="-122"/>
              <a:ea typeface="华文中宋" panose="02010600040101010101" pitchFamily="2" charset="-122"/>
            </a:rPr>
            <a:t>5</a:t>
          </a:r>
          <a:r>
            <a:rPr lang="zh-CN" altLang="en-US" sz="1800" dirty="0" smtClean="0">
              <a:latin typeface="华文中宋" panose="02010600040101010101" pitchFamily="2" charset="-122"/>
              <a:ea typeface="华文中宋" panose="02010600040101010101" pitchFamily="2" charset="-122"/>
            </a:rPr>
            <a:t>月</a:t>
          </a:r>
          <a:r>
            <a:rPr lang="en-US" altLang="zh-CN" sz="1800" dirty="0" smtClean="0">
              <a:latin typeface="华文中宋" panose="02010600040101010101" pitchFamily="2" charset="-122"/>
              <a:ea typeface="华文中宋" panose="02010600040101010101" pitchFamily="2" charset="-122"/>
            </a:rPr>
            <a:t>26-30</a:t>
          </a:r>
          <a:r>
            <a:rPr lang="zh-CN" altLang="en-US" sz="1800" dirty="0" smtClean="0">
              <a:latin typeface="华文中宋" panose="02010600040101010101" pitchFamily="2" charset="-122"/>
              <a:ea typeface="华文中宋" panose="02010600040101010101" pitchFamily="2" charset="-122"/>
            </a:rPr>
            <a:t>日，全国科学技术大会，明确了</a:t>
          </a:r>
          <a:r>
            <a:rPr lang="zh-CN" altLang="en-US" sz="1800" dirty="0" smtClean="0">
              <a:solidFill>
                <a:srgbClr val="FFFF00"/>
              </a:solidFill>
              <a:latin typeface="华文中宋" panose="02010600040101010101" pitchFamily="2" charset="-122"/>
              <a:ea typeface="华文中宋" panose="02010600040101010101" pitchFamily="2" charset="-122"/>
            </a:rPr>
            <a:t>实施科教兴国战略</a:t>
          </a:r>
          <a:r>
            <a:rPr lang="zh-CN" altLang="en-US" sz="1800" dirty="0" smtClean="0">
              <a:latin typeface="华文中宋" panose="02010600040101010101" pitchFamily="2" charset="-122"/>
              <a:ea typeface="华文中宋" panose="02010600040101010101" pitchFamily="2" charset="-122"/>
            </a:rPr>
            <a:t>是总结历史经验和根据我国现实情况做出的重大战略部署</a:t>
          </a:r>
          <a:endParaRPr lang="zh-CN" altLang="en-US" sz="1800" dirty="0">
            <a:latin typeface="华文中宋" panose="02010600040101010101" pitchFamily="2" charset="-122"/>
            <a:ea typeface="华文中宋" panose="02010600040101010101" pitchFamily="2" charset="-122"/>
          </a:endParaRPr>
        </a:p>
      </dgm:t>
    </dgm:pt>
    <dgm:pt modelId="{9FD2605D-586E-4A3A-B375-1D5CEA33D783}" type="parTrans" cxnId="{96555412-0DFB-45B6-9106-050CAEE9C921}">
      <dgm:prSet/>
      <dgm:spPr/>
      <dgm:t>
        <a:bodyPr/>
        <a:lstStyle/>
        <a:p>
          <a:endParaRPr lang="zh-CN" altLang="en-US" sz="1800">
            <a:latin typeface="华文中宋" panose="02010600040101010101" pitchFamily="2" charset="-122"/>
            <a:ea typeface="华文中宋" panose="02010600040101010101" pitchFamily="2" charset="-122"/>
          </a:endParaRPr>
        </a:p>
      </dgm:t>
    </dgm:pt>
    <dgm:pt modelId="{FDA1D894-6C35-4699-84C7-CBC0A4125122}" type="sibTrans" cxnId="{96555412-0DFB-45B6-9106-050CAEE9C921}">
      <dgm:prSet/>
      <dgm:spPr/>
      <dgm:t>
        <a:bodyPr/>
        <a:lstStyle/>
        <a:p>
          <a:endParaRPr lang="zh-CN" altLang="en-US" sz="1800">
            <a:latin typeface="华文中宋" panose="02010600040101010101" pitchFamily="2" charset="-122"/>
            <a:ea typeface="华文中宋" panose="02010600040101010101" pitchFamily="2" charset="-122"/>
          </a:endParaRPr>
        </a:p>
      </dgm:t>
    </dgm:pt>
    <dgm:pt modelId="{8BA3CCF6-4548-4D6F-943B-6B9D178FBE19}">
      <dgm:prSet custT="1"/>
      <dgm:spPr/>
      <dgm:t>
        <a:bodyPr/>
        <a:lstStyle/>
        <a:p>
          <a:pPr algn="l"/>
          <a:r>
            <a:rPr lang="en-US" altLang="en-US" sz="1800" dirty="0" smtClean="0">
              <a:latin typeface="华文中宋" panose="02010600040101010101" pitchFamily="2" charset="-122"/>
              <a:ea typeface="华文中宋" panose="02010600040101010101" pitchFamily="2" charset="-122"/>
            </a:rPr>
            <a:t>1995</a:t>
          </a:r>
          <a:r>
            <a:rPr lang="zh-CN" altLang="en-US" sz="1800" dirty="0" smtClean="0">
              <a:latin typeface="华文中宋" panose="02010600040101010101" pitchFamily="2" charset="-122"/>
              <a:ea typeface="华文中宋" panose="02010600040101010101" pitchFamily="2" charset="-122"/>
            </a:rPr>
            <a:t>年</a:t>
          </a:r>
          <a:r>
            <a:rPr lang="en-US" altLang="en-US" sz="1800" dirty="0" smtClean="0">
              <a:latin typeface="华文中宋" panose="02010600040101010101" pitchFamily="2" charset="-122"/>
              <a:ea typeface="华文中宋" panose="02010600040101010101" pitchFamily="2" charset="-122"/>
            </a:rPr>
            <a:t>5</a:t>
          </a:r>
          <a:r>
            <a:rPr lang="zh-CN" altLang="en-US" sz="1800" dirty="0" smtClean="0">
              <a:latin typeface="华文中宋" panose="02010600040101010101" pitchFamily="2" charset="-122"/>
              <a:ea typeface="华文中宋" panose="02010600040101010101" pitchFamily="2" charset="-122"/>
            </a:rPr>
            <a:t>月</a:t>
          </a:r>
          <a:r>
            <a:rPr lang="en-US" altLang="en-US" sz="1800" dirty="0" smtClean="0">
              <a:latin typeface="华文中宋" panose="02010600040101010101" pitchFamily="2" charset="-122"/>
              <a:ea typeface="华文中宋" panose="02010600040101010101" pitchFamily="2" charset="-122"/>
            </a:rPr>
            <a:t>6</a:t>
          </a:r>
          <a:r>
            <a:rPr lang="zh-CN" altLang="en-US" sz="1800" dirty="0" smtClean="0">
              <a:latin typeface="华文中宋" panose="02010600040101010101" pitchFamily="2" charset="-122"/>
              <a:ea typeface="华文中宋" panose="02010600040101010101" pitchFamily="2" charset="-122"/>
            </a:rPr>
            <a:t>日，中共中央、国务院做出</a:t>
          </a:r>
          <a:r>
            <a:rPr lang="en-US" altLang="en-US" sz="1800" dirty="0" smtClean="0">
              <a:latin typeface="华文中宋" panose="02010600040101010101" pitchFamily="2" charset="-122"/>
              <a:ea typeface="华文中宋" panose="02010600040101010101" pitchFamily="2" charset="-122"/>
            </a:rPr>
            <a:t>《</a:t>
          </a:r>
          <a:r>
            <a:rPr lang="zh-CN" altLang="en-US" sz="1800" dirty="0" smtClean="0">
              <a:latin typeface="华文中宋" panose="02010600040101010101" pitchFamily="2" charset="-122"/>
              <a:ea typeface="华文中宋" panose="02010600040101010101" pitchFamily="2" charset="-122"/>
            </a:rPr>
            <a:t>关于加速科学技术进步的决定</a:t>
          </a:r>
          <a:r>
            <a:rPr lang="en-US" altLang="en-US" sz="1800" dirty="0" smtClean="0">
              <a:latin typeface="华文中宋" panose="02010600040101010101" pitchFamily="2" charset="-122"/>
              <a:ea typeface="华文中宋" panose="02010600040101010101" pitchFamily="2" charset="-122"/>
            </a:rPr>
            <a:t>》</a:t>
          </a:r>
          <a:r>
            <a:rPr lang="zh-CN" altLang="en-US" sz="1800" b="1" dirty="0" smtClean="0">
              <a:solidFill>
                <a:srgbClr val="FFFF00"/>
              </a:solidFill>
              <a:latin typeface="华文中宋" panose="02010600040101010101" pitchFamily="2" charset="-122"/>
              <a:ea typeface="华文中宋" panose="02010600040101010101" pitchFamily="2" charset="-122"/>
            </a:rPr>
            <a:t>“坚定不移地实施科教兴国战”</a:t>
          </a:r>
          <a:r>
            <a:rPr lang="zh-CN" altLang="en-US" sz="1800" dirty="0" smtClean="0">
              <a:latin typeface="华文中宋" panose="02010600040101010101" pitchFamily="2" charset="-122"/>
              <a:ea typeface="华文中宋" panose="02010600040101010101" pitchFamily="2" charset="-122"/>
            </a:rPr>
            <a:t>“实施科教兴国战略，全面落实科学技术是第一生产力思想的战略决策”</a:t>
          </a:r>
        </a:p>
      </dgm:t>
    </dgm:pt>
    <dgm:pt modelId="{86415C45-66C0-4774-B6AE-97E4173B2359}" type="parTrans" cxnId="{55AAA07E-D62E-40CC-BCC9-34553A94A2F2}">
      <dgm:prSet/>
      <dgm:spPr/>
      <dgm:t>
        <a:bodyPr/>
        <a:lstStyle/>
        <a:p>
          <a:endParaRPr lang="zh-CN" altLang="en-US" sz="1800"/>
        </a:p>
      </dgm:t>
    </dgm:pt>
    <dgm:pt modelId="{164EE989-911B-4987-B2CE-AA2A41513BA3}" type="sibTrans" cxnId="{55AAA07E-D62E-40CC-BCC9-34553A94A2F2}">
      <dgm:prSet/>
      <dgm:spPr/>
      <dgm:t>
        <a:bodyPr/>
        <a:lstStyle/>
        <a:p>
          <a:endParaRPr lang="zh-CN" altLang="en-US" sz="1800"/>
        </a:p>
      </dgm:t>
    </dgm:pt>
    <dgm:pt modelId="{8CD75B07-2EA6-430A-966E-77C87A2309A3}">
      <dgm:prSet phldrT="[文本]" custT="1"/>
      <dgm:spPr/>
      <dgm:t>
        <a:bodyPr/>
        <a:lstStyle/>
        <a:p>
          <a:r>
            <a:rPr lang="en-US" altLang="zh-CN" sz="1800" dirty="0" smtClean="0">
              <a:solidFill>
                <a:schemeClr val="tx1"/>
              </a:solidFill>
              <a:latin typeface="华文中宋" panose="02010600040101010101" pitchFamily="2" charset="-122"/>
              <a:ea typeface="华文中宋" panose="02010600040101010101" pitchFamily="2" charset="-122"/>
            </a:rPr>
            <a:t>1992</a:t>
          </a:r>
          <a:r>
            <a:rPr lang="zh-CN" altLang="en-US" sz="1800" dirty="0" smtClean="0">
              <a:solidFill>
                <a:schemeClr val="tx1"/>
              </a:solidFill>
              <a:latin typeface="华文中宋" panose="02010600040101010101" pitchFamily="2" charset="-122"/>
              <a:ea typeface="华文中宋" panose="02010600040101010101" pitchFamily="2" charset="-122"/>
            </a:rPr>
            <a:t>年，十四大，“科学技术是第一生产力。</a:t>
          </a:r>
          <a:r>
            <a:rPr lang="zh-CN" altLang="en-US" sz="1800" dirty="0" smtClean="0">
              <a:solidFill>
                <a:srgbClr val="FFFF00"/>
              </a:solidFill>
              <a:latin typeface="华文中宋" panose="02010600040101010101" pitchFamily="2" charset="-122"/>
              <a:ea typeface="华文中宋" panose="02010600040101010101" pitchFamily="2" charset="-122"/>
            </a:rPr>
            <a:t>振兴经济首先要振兴科技</a:t>
          </a:r>
          <a:r>
            <a:rPr lang="zh-CN" altLang="en-US" sz="1800" dirty="0" smtClean="0">
              <a:solidFill>
                <a:schemeClr val="tx1"/>
              </a:solidFill>
              <a:latin typeface="华文中宋" panose="02010600040101010101" pitchFamily="2" charset="-122"/>
              <a:ea typeface="华文中宋" panose="02010600040101010101" pitchFamily="2" charset="-122"/>
            </a:rPr>
            <a:t>”“科技进步、经济繁荣和社会发展，从根本上说取决于提高劳动者的素质，培养大批人才。</a:t>
          </a:r>
          <a:r>
            <a:rPr lang="zh-CN" altLang="en-US" sz="1800" b="1" dirty="0" smtClean="0">
              <a:solidFill>
                <a:srgbClr val="FFFF00"/>
              </a:solidFill>
              <a:latin typeface="华文中宋" panose="02010600040101010101" pitchFamily="2" charset="-122"/>
              <a:ea typeface="华文中宋" panose="02010600040101010101" pitchFamily="2" charset="-122"/>
            </a:rPr>
            <a:t>我们必须把教育摆在优先发展的战略地位，</a:t>
          </a:r>
          <a:r>
            <a:rPr lang="zh-CN" altLang="en-US" sz="1800" dirty="0" smtClean="0">
              <a:solidFill>
                <a:schemeClr val="tx1"/>
              </a:solidFill>
              <a:latin typeface="华文中宋" panose="02010600040101010101" pitchFamily="2" charset="-122"/>
              <a:ea typeface="华文中宋" panose="02010600040101010101" pitchFamily="2" charset="-122"/>
            </a:rPr>
            <a:t>努力提高全民族的思想道德和科 学文化水平，</a:t>
          </a:r>
          <a:r>
            <a:rPr lang="zh-CN" altLang="en-US" sz="1800" b="1" dirty="0" smtClean="0">
              <a:solidFill>
                <a:srgbClr val="FFFF00"/>
              </a:solidFill>
              <a:latin typeface="华文中宋" panose="02010600040101010101" pitchFamily="2" charset="-122"/>
              <a:ea typeface="华文中宋" panose="02010600040101010101" pitchFamily="2" charset="-122"/>
            </a:rPr>
            <a:t>这是实现我国现代化的根本大计”</a:t>
          </a:r>
          <a:r>
            <a:rPr lang="zh-CN" altLang="en-US" sz="1800" dirty="0" smtClean="0">
              <a:solidFill>
                <a:schemeClr val="tx1"/>
              </a:solidFill>
              <a:latin typeface="华文中宋" panose="02010600040101010101" pitchFamily="2" charset="-122"/>
              <a:ea typeface="华文中宋" panose="02010600040101010101" pitchFamily="2" charset="-122"/>
            </a:rPr>
            <a:t>。”</a:t>
          </a:r>
          <a:endParaRPr lang="zh-CN" altLang="en-US" sz="1800" dirty="0">
            <a:solidFill>
              <a:schemeClr val="tx1"/>
            </a:solidFill>
            <a:latin typeface="华文中宋" panose="02010600040101010101" pitchFamily="2" charset="-122"/>
            <a:ea typeface="华文中宋" panose="02010600040101010101" pitchFamily="2" charset="-122"/>
          </a:endParaRPr>
        </a:p>
      </dgm:t>
    </dgm:pt>
    <dgm:pt modelId="{09F7FD59-80F6-42A1-8F9F-E01E21696265}" type="parTrans" cxnId="{852E888D-F51E-4297-A621-D474F4641DB2}">
      <dgm:prSet/>
      <dgm:spPr/>
      <dgm:t>
        <a:bodyPr/>
        <a:lstStyle/>
        <a:p>
          <a:endParaRPr lang="zh-CN" altLang="en-US"/>
        </a:p>
      </dgm:t>
    </dgm:pt>
    <dgm:pt modelId="{7249A69F-46EA-4603-A5CF-F5CA3BD06B1B}" type="sibTrans" cxnId="{852E888D-F51E-4297-A621-D474F4641DB2}">
      <dgm:prSet/>
      <dgm:spPr/>
      <dgm:t>
        <a:bodyPr/>
        <a:lstStyle/>
        <a:p>
          <a:endParaRPr lang="zh-CN" altLang="en-US"/>
        </a:p>
      </dgm:t>
    </dgm:pt>
    <dgm:pt modelId="{A87A32B1-4693-4A34-B3A4-8CAAF0C23066}" type="pres">
      <dgm:prSet presAssocID="{A86192F9-3714-4DB2-BB96-2A8BEFF05E2C}" presName="Name0" presStyleCnt="0">
        <dgm:presLayoutVars>
          <dgm:dir/>
          <dgm:resizeHandles val="exact"/>
        </dgm:presLayoutVars>
      </dgm:prSet>
      <dgm:spPr/>
      <dgm:t>
        <a:bodyPr/>
        <a:lstStyle/>
        <a:p>
          <a:endParaRPr lang="zh-CN" altLang="en-US"/>
        </a:p>
      </dgm:t>
    </dgm:pt>
    <dgm:pt modelId="{842514B8-0594-4C7B-A931-F95C7C4D9438}" type="pres">
      <dgm:prSet presAssocID="{B4A4E281-D344-483F-9873-D0A5724BE0AA}" presName="node" presStyleLbl="node1" presStyleIdx="0" presStyleCnt="6" custScaleX="115680">
        <dgm:presLayoutVars>
          <dgm:bulletEnabled val="1"/>
        </dgm:presLayoutVars>
      </dgm:prSet>
      <dgm:spPr/>
      <dgm:t>
        <a:bodyPr/>
        <a:lstStyle/>
        <a:p>
          <a:endParaRPr lang="zh-CN" altLang="en-US"/>
        </a:p>
      </dgm:t>
    </dgm:pt>
    <dgm:pt modelId="{A5D733C8-DB6E-4238-89B3-0AB8B5EDA0D5}" type="pres">
      <dgm:prSet presAssocID="{3601503A-EDE7-4109-8527-6337A7C03F0D}" presName="sibTrans" presStyleCnt="0"/>
      <dgm:spPr/>
    </dgm:pt>
    <dgm:pt modelId="{9C386EF4-FD94-428B-AA67-A9E486AB0C2F}" type="pres">
      <dgm:prSet presAssocID="{86BDD634-CBA2-46A6-BB1B-A17E0D7BEA4B}" presName="node" presStyleLbl="node1" presStyleIdx="1" presStyleCnt="6">
        <dgm:presLayoutVars>
          <dgm:bulletEnabled val="1"/>
        </dgm:presLayoutVars>
      </dgm:prSet>
      <dgm:spPr/>
      <dgm:t>
        <a:bodyPr/>
        <a:lstStyle/>
        <a:p>
          <a:endParaRPr lang="zh-CN" altLang="en-US"/>
        </a:p>
      </dgm:t>
    </dgm:pt>
    <dgm:pt modelId="{0D34947E-1F2C-40C8-A378-5333FF13D891}" type="pres">
      <dgm:prSet presAssocID="{CF25F6E6-F4D4-4E4D-B43A-CDFB79CB3AF2}" presName="sibTrans" presStyleCnt="0"/>
      <dgm:spPr/>
    </dgm:pt>
    <dgm:pt modelId="{573CA512-4F48-4B09-9DC7-FD04C600694C}" type="pres">
      <dgm:prSet presAssocID="{C419774A-6C00-4F2A-9176-E2C268DA3357}" presName="node" presStyleLbl="node1" presStyleIdx="2" presStyleCnt="6" custScaleX="80547">
        <dgm:presLayoutVars>
          <dgm:bulletEnabled val="1"/>
        </dgm:presLayoutVars>
      </dgm:prSet>
      <dgm:spPr/>
      <dgm:t>
        <a:bodyPr/>
        <a:lstStyle/>
        <a:p>
          <a:endParaRPr lang="zh-CN" altLang="en-US"/>
        </a:p>
      </dgm:t>
    </dgm:pt>
    <dgm:pt modelId="{948A9661-5D95-4C4C-B4B9-9DD8687CF5DF}" type="pres">
      <dgm:prSet presAssocID="{92D55150-A974-4793-BACF-BC61A7E00FCE}" presName="sibTrans" presStyleCnt="0"/>
      <dgm:spPr/>
    </dgm:pt>
    <dgm:pt modelId="{DAA19D43-A748-4ABD-86EB-9B6D903FACE2}" type="pres">
      <dgm:prSet presAssocID="{8CD75B07-2EA6-430A-966E-77C87A2309A3}" presName="node" presStyleLbl="node1" presStyleIdx="3" presStyleCnt="6" custScaleX="121897">
        <dgm:presLayoutVars>
          <dgm:bulletEnabled val="1"/>
        </dgm:presLayoutVars>
      </dgm:prSet>
      <dgm:spPr/>
      <dgm:t>
        <a:bodyPr/>
        <a:lstStyle/>
        <a:p>
          <a:endParaRPr lang="zh-CN" altLang="en-US"/>
        </a:p>
      </dgm:t>
    </dgm:pt>
    <dgm:pt modelId="{F05E9BF6-3EB4-4053-A0B4-066C823461FC}" type="pres">
      <dgm:prSet presAssocID="{7249A69F-46EA-4603-A5CF-F5CA3BD06B1B}" presName="sibTrans" presStyleCnt="0"/>
      <dgm:spPr/>
    </dgm:pt>
    <dgm:pt modelId="{E4CF24AB-7AC0-46A0-98A7-87249D66439B}" type="pres">
      <dgm:prSet presAssocID="{8BA3CCF6-4548-4D6F-943B-6B9D178FBE19}" presName="node" presStyleLbl="node1" presStyleIdx="4" presStyleCnt="6">
        <dgm:presLayoutVars>
          <dgm:bulletEnabled val="1"/>
        </dgm:presLayoutVars>
      </dgm:prSet>
      <dgm:spPr/>
      <dgm:t>
        <a:bodyPr/>
        <a:lstStyle/>
        <a:p>
          <a:endParaRPr lang="zh-CN" altLang="en-US"/>
        </a:p>
      </dgm:t>
    </dgm:pt>
    <dgm:pt modelId="{1472B659-943E-4F46-93DF-94557B78D695}" type="pres">
      <dgm:prSet presAssocID="{164EE989-911B-4987-B2CE-AA2A41513BA3}" presName="sibTrans" presStyleCnt="0"/>
      <dgm:spPr/>
    </dgm:pt>
    <dgm:pt modelId="{EDB825EC-6FA6-4889-91E4-82ED8CDA916F}" type="pres">
      <dgm:prSet presAssocID="{BB9CD50F-DB8B-4F0C-A75F-20163275C77D}" presName="node" presStyleLbl="node1" presStyleIdx="5" presStyleCnt="6">
        <dgm:presLayoutVars>
          <dgm:bulletEnabled val="1"/>
        </dgm:presLayoutVars>
      </dgm:prSet>
      <dgm:spPr/>
      <dgm:t>
        <a:bodyPr/>
        <a:lstStyle/>
        <a:p>
          <a:endParaRPr lang="zh-CN" altLang="en-US"/>
        </a:p>
      </dgm:t>
    </dgm:pt>
  </dgm:ptLst>
  <dgm:cxnLst>
    <dgm:cxn modelId="{9B7E351E-047E-4DD7-B92C-BB28FF2B6D17}" type="presOf" srcId="{86BDD634-CBA2-46A6-BB1B-A17E0D7BEA4B}" destId="{9C386EF4-FD94-428B-AA67-A9E486AB0C2F}" srcOrd="0" destOrd="0" presId="urn:microsoft.com/office/officeart/2005/8/layout/hList6"/>
    <dgm:cxn modelId="{E1D39C9B-ECB4-4EF0-9475-57379967DB00}" type="presOf" srcId="{8CD75B07-2EA6-430A-966E-77C87A2309A3}" destId="{DAA19D43-A748-4ABD-86EB-9B6D903FACE2}" srcOrd="0" destOrd="0" presId="urn:microsoft.com/office/officeart/2005/8/layout/hList6"/>
    <dgm:cxn modelId="{6513EE3C-28E5-4652-9D8F-3F03290431D4}" type="presOf" srcId="{C419774A-6C00-4F2A-9176-E2C268DA3357}" destId="{573CA512-4F48-4B09-9DC7-FD04C600694C}" srcOrd="0" destOrd="0" presId="urn:microsoft.com/office/officeart/2005/8/layout/hList6"/>
    <dgm:cxn modelId="{C4C0B2B4-B1BA-4421-B7F4-D0BED0B02CC7}" type="presOf" srcId="{BB9CD50F-DB8B-4F0C-A75F-20163275C77D}" destId="{EDB825EC-6FA6-4889-91E4-82ED8CDA916F}" srcOrd="0" destOrd="0" presId="urn:microsoft.com/office/officeart/2005/8/layout/hList6"/>
    <dgm:cxn modelId="{93334966-FC2F-4324-BF78-0AB8FF912DAB}" type="presOf" srcId="{8BA3CCF6-4548-4D6F-943B-6B9D178FBE19}" destId="{E4CF24AB-7AC0-46A0-98A7-87249D66439B}" srcOrd="0" destOrd="0" presId="urn:microsoft.com/office/officeart/2005/8/layout/hList6"/>
    <dgm:cxn modelId="{509BA9F8-DADE-4A5F-BB1F-717569CBEEBD}" srcId="{A86192F9-3714-4DB2-BB96-2A8BEFF05E2C}" destId="{B4A4E281-D344-483F-9873-D0A5724BE0AA}" srcOrd="0" destOrd="0" parTransId="{E69EF40A-15CF-4DB4-B9CE-C24C0F36AAC7}" sibTransId="{3601503A-EDE7-4109-8527-6337A7C03F0D}"/>
    <dgm:cxn modelId="{852E888D-F51E-4297-A621-D474F4641DB2}" srcId="{A86192F9-3714-4DB2-BB96-2A8BEFF05E2C}" destId="{8CD75B07-2EA6-430A-966E-77C87A2309A3}" srcOrd="3" destOrd="0" parTransId="{09F7FD59-80F6-42A1-8F9F-E01E21696265}" sibTransId="{7249A69F-46EA-4603-A5CF-F5CA3BD06B1B}"/>
    <dgm:cxn modelId="{55AAA07E-D62E-40CC-BCC9-34553A94A2F2}" srcId="{A86192F9-3714-4DB2-BB96-2A8BEFF05E2C}" destId="{8BA3CCF6-4548-4D6F-943B-6B9D178FBE19}" srcOrd="4" destOrd="0" parTransId="{86415C45-66C0-4774-B6AE-97E4173B2359}" sibTransId="{164EE989-911B-4987-B2CE-AA2A41513BA3}"/>
    <dgm:cxn modelId="{7EDBEF49-A2E3-4113-951A-45F069EFE235}" srcId="{A86192F9-3714-4DB2-BB96-2A8BEFF05E2C}" destId="{C419774A-6C00-4F2A-9176-E2C268DA3357}" srcOrd="2" destOrd="0" parTransId="{0E14016E-4765-4F13-B025-7E7AA716F08A}" sibTransId="{92D55150-A974-4793-BACF-BC61A7E00FCE}"/>
    <dgm:cxn modelId="{96555412-0DFB-45B6-9106-050CAEE9C921}" srcId="{A86192F9-3714-4DB2-BB96-2A8BEFF05E2C}" destId="{BB9CD50F-DB8B-4F0C-A75F-20163275C77D}" srcOrd="5" destOrd="0" parTransId="{9FD2605D-586E-4A3A-B375-1D5CEA33D783}" sibTransId="{FDA1D894-6C35-4699-84C7-CBC0A4125122}"/>
    <dgm:cxn modelId="{0F4D4ED0-BC6B-404C-B3BC-287BDBD7BC50}" srcId="{A86192F9-3714-4DB2-BB96-2A8BEFF05E2C}" destId="{86BDD634-CBA2-46A6-BB1B-A17E0D7BEA4B}" srcOrd="1" destOrd="0" parTransId="{41914AD2-208B-4AC3-8245-51E8A6D062FC}" sibTransId="{CF25F6E6-F4D4-4E4D-B43A-CDFB79CB3AF2}"/>
    <dgm:cxn modelId="{74BD60DD-CF94-4566-85AF-17B8D83A6223}" type="presOf" srcId="{A86192F9-3714-4DB2-BB96-2A8BEFF05E2C}" destId="{A87A32B1-4693-4A34-B3A4-8CAAF0C23066}" srcOrd="0" destOrd="0" presId="urn:microsoft.com/office/officeart/2005/8/layout/hList6"/>
    <dgm:cxn modelId="{08CD85B9-443C-4075-9F2B-57C74BA1B9C6}" type="presOf" srcId="{B4A4E281-D344-483F-9873-D0A5724BE0AA}" destId="{842514B8-0594-4C7B-A931-F95C7C4D9438}" srcOrd="0" destOrd="0" presId="urn:microsoft.com/office/officeart/2005/8/layout/hList6"/>
    <dgm:cxn modelId="{4C1492CF-CF6C-4919-8399-7B982DB5D064}" type="presParOf" srcId="{A87A32B1-4693-4A34-B3A4-8CAAF0C23066}" destId="{842514B8-0594-4C7B-A931-F95C7C4D9438}" srcOrd="0" destOrd="0" presId="urn:microsoft.com/office/officeart/2005/8/layout/hList6"/>
    <dgm:cxn modelId="{2C9A02C1-48F2-4FC8-9D15-95969A1B4078}" type="presParOf" srcId="{A87A32B1-4693-4A34-B3A4-8CAAF0C23066}" destId="{A5D733C8-DB6E-4238-89B3-0AB8B5EDA0D5}" srcOrd="1" destOrd="0" presId="urn:microsoft.com/office/officeart/2005/8/layout/hList6"/>
    <dgm:cxn modelId="{040FB03C-3811-41B9-8639-98F64EAC8FFF}" type="presParOf" srcId="{A87A32B1-4693-4A34-B3A4-8CAAF0C23066}" destId="{9C386EF4-FD94-428B-AA67-A9E486AB0C2F}" srcOrd="2" destOrd="0" presId="urn:microsoft.com/office/officeart/2005/8/layout/hList6"/>
    <dgm:cxn modelId="{F6D3E64A-A5AE-4AB7-9A77-C2F60E10674F}" type="presParOf" srcId="{A87A32B1-4693-4A34-B3A4-8CAAF0C23066}" destId="{0D34947E-1F2C-40C8-A378-5333FF13D891}" srcOrd="3" destOrd="0" presId="urn:microsoft.com/office/officeart/2005/8/layout/hList6"/>
    <dgm:cxn modelId="{455F6288-2CCF-48C2-AE50-0A6FDF67AE7B}" type="presParOf" srcId="{A87A32B1-4693-4A34-B3A4-8CAAF0C23066}" destId="{573CA512-4F48-4B09-9DC7-FD04C600694C}" srcOrd="4" destOrd="0" presId="urn:microsoft.com/office/officeart/2005/8/layout/hList6"/>
    <dgm:cxn modelId="{8F578792-3F4D-4A33-83D4-A70C2AD7C50E}" type="presParOf" srcId="{A87A32B1-4693-4A34-B3A4-8CAAF0C23066}" destId="{948A9661-5D95-4C4C-B4B9-9DD8687CF5DF}" srcOrd="5" destOrd="0" presId="urn:microsoft.com/office/officeart/2005/8/layout/hList6"/>
    <dgm:cxn modelId="{545A2281-7C6C-4DF5-96FD-45D919669820}" type="presParOf" srcId="{A87A32B1-4693-4A34-B3A4-8CAAF0C23066}" destId="{DAA19D43-A748-4ABD-86EB-9B6D903FACE2}" srcOrd="6" destOrd="0" presId="urn:microsoft.com/office/officeart/2005/8/layout/hList6"/>
    <dgm:cxn modelId="{4676EE18-9768-4C62-A99A-F3206269685E}" type="presParOf" srcId="{A87A32B1-4693-4A34-B3A4-8CAAF0C23066}" destId="{F05E9BF6-3EB4-4053-A0B4-066C823461FC}" srcOrd="7" destOrd="0" presId="urn:microsoft.com/office/officeart/2005/8/layout/hList6"/>
    <dgm:cxn modelId="{608B6F3A-FBC7-47DF-A3F9-7B52364A2F9E}" type="presParOf" srcId="{A87A32B1-4693-4A34-B3A4-8CAAF0C23066}" destId="{E4CF24AB-7AC0-46A0-98A7-87249D66439B}" srcOrd="8" destOrd="0" presId="urn:microsoft.com/office/officeart/2005/8/layout/hList6"/>
    <dgm:cxn modelId="{A286C1D4-746E-4ACD-B4CA-8D5B7523F9DD}" type="presParOf" srcId="{A87A32B1-4693-4A34-B3A4-8CAAF0C23066}" destId="{1472B659-943E-4F46-93DF-94557B78D695}" srcOrd="9" destOrd="0" presId="urn:microsoft.com/office/officeart/2005/8/layout/hList6"/>
    <dgm:cxn modelId="{ADF85443-20D1-4DA8-B9D9-CA4C65ED9B7F}" type="presParOf" srcId="{A87A32B1-4693-4A34-B3A4-8CAAF0C23066}" destId="{EDB825EC-6FA6-4889-91E4-82ED8CDA916F}"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3CFFED-08F4-4F70-92D9-420EF80877AE}"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zh-CN" altLang="en-US"/>
        </a:p>
      </dgm:t>
    </dgm:pt>
    <dgm:pt modelId="{CBD40DCA-FD4B-4B6F-AD09-6C3F8B4F3018}">
      <dgm:prSet phldrT="[文本]" custT="1"/>
      <dgm:spPr/>
      <dgm:t>
        <a:bodyPr/>
        <a:lstStyle/>
        <a:p>
          <a:r>
            <a:rPr lang="zh-CN" altLang="en-US" sz="1600" dirty="0" smtClean="0">
              <a:solidFill>
                <a:srgbClr val="C00000"/>
              </a:solidFill>
              <a:latin typeface="隶书" panose="02010509060101010101" pitchFamily="49" charset="-122"/>
              <a:ea typeface="隶书" panose="02010509060101010101" pitchFamily="49" charset="-122"/>
            </a:rPr>
            <a:t>马克思“异化劳动”</a:t>
          </a:r>
          <a:endParaRPr lang="zh-CN" altLang="en-US" sz="1600" dirty="0">
            <a:solidFill>
              <a:srgbClr val="C00000"/>
            </a:solidFill>
            <a:latin typeface="隶书" panose="02010509060101010101" pitchFamily="49" charset="-122"/>
            <a:ea typeface="隶书" panose="02010509060101010101" pitchFamily="49" charset="-122"/>
          </a:endParaRPr>
        </a:p>
      </dgm:t>
    </dgm:pt>
    <dgm:pt modelId="{7D3D770D-0D41-4EDA-8842-72AF7E69542F}" type="parTrans" cxnId="{BA5B62C7-D623-458E-BB92-616CF90CD3B1}">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A69DB614-8128-4364-897E-6F2E2ADEECDD}" type="sibTrans" cxnId="{BA5B62C7-D623-458E-BB92-616CF90CD3B1}">
      <dgm:prSet custT="1"/>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03565A84-EB43-4D9D-A306-7F5E050CE7E8}">
      <dgm:prSet phldrT="[文本]" phldr="1" custT="1"/>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C374812B-E9EA-46F5-9136-562BC1AD971B}" type="parTrans" cxnId="{D89CDB76-B9E7-4E2A-9EAA-489E4696F6D8}">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BEB0B399-F520-4905-AC59-050068699EA4}" type="sibTrans" cxnId="{D89CDB76-B9E7-4E2A-9EAA-489E4696F6D8}">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9300B610-B668-4A24-B709-1E190E28368B}">
      <dgm:prSet phldrT="[文本]" custT="1"/>
      <dgm:spPr/>
      <dgm:t>
        <a:bodyPr/>
        <a:lstStyle/>
        <a:p>
          <a:r>
            <a:rPr lang="zh-CN" altLang="en-US" sz="1600" dirty="0" smtClean="0">
              <a:solidFill>
                <a:srgbClr val="C00000"/>
              </a:solidFill>
              <a:latin typeface="隶书" panose="02010509060101010101" pitchFamily="49" charset="-122"/>
              <a:ea typeface="隶书" panose="02010509060101010101" pitchFamily="49" charset="-122"/>
            </a:rPr>
            <a:t>马尔库塞“单向度的人”</a:t>
          </a:r>
          <a:endParaRPr lang="zh-CN" altLang="en-US" sz="1600" dirty="0">
            <a:solidFill>
              <a:srgbClr val="C00000"/>
            </a:solidFill>
            <a:latin typeface="隶书" panose="02010509060101010101" pitchFamily="49" charset="-122"/>
            <a:ea typeface="隶书" panose="02010509060101010101" pitchFamily="49" charset="-122"/>
          </a:endParaRPr>
        </a:p>
      </dgm:t>
    </dgm:pt>
    <dgm:pt modelId="{102D1F66-E70C-4CBC-A9D4-FC29E091FF0B}" type="parTrans" cxnId="{AFC1BE79-ECCA-414D-91ED-9FEF18045158}">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459013D6-157B-4D20-8DE5-7F82595DDBAB}" type="sibTrans" cxnId="{AFC1BE79-ECCA-414D-91ED-9FEF18045158}">
      <dgm:prSet custT="1"/>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FC4BC38C-A84C-4EFC-B091-81C20CE822DF}">
      <dgm:prSet phldrT="[文本]" custT="1"/>
      <dgm:spPr/>
      <dgm:t>
        <a:bodyPr/>
        <a:lstStyle/>
        <a:p>
          <a:r>
            <a:rPr lang="zh-CN" altLang="en-US" sz="1600" dirty="0" smtClean="0">
              <a:solidFill>
                <a:srgbClr val="C00000"/>
              </a:solidFill>
              <a:latin typeface="隶书" panose="02010509060101010101" pitchFamily="49" charset="-122"/>
              <a:ea typeface="隶书" panose="02010509060101010101" pitchFamily="49" charset="-122"/>
            </a:rPr>
            <a:t>边沁的“圆形监狱” </a:t>
          </a:r>
          <a:endParaRPr lang="zh-CN" altLang="en-US" sz="1600" dirty="0">
            <a:solidFill>
              <a:srgbClr val="C00000"/>
            </a:solidFill>
            <a:latin typeface="隶书" panose="02010509060101010101" pitchFamily="49" charset="-122"/>
            <a:ea typeface="隶书" panose="02010509060101010101" pitchFamily="49" charset="-122"/>
          </a:endParaRPr>
        </a:p>
      </dgm:t>
    </dgm:pt>
    <dgm:pt modelId="{ABBF1387-4E94-431F-A62F-33128CA163F4}" type="parTrans" cxnId="{3CA22714-8691-4751-BCD6-E67159CF3DED}">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ECB35909-1B20-488F-84A9-5A279310C5B3}" type="sibTrans" cxnId="{3CA22714-8691-4751-BCD6-E67159CF3DED}">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8FAD0903-5738-4D44-AA2A-828E3668B863}">
      <dgm:prSet phldrT="[文本]" custT="1"/>
      <dgm:spPr/>
      <dgm:t>
        <a:bodyPr/>
        <a:lstStyle/>
        <a:p>
          <a:r>
            <a:rPr lang="zh-CN" altLang="en-US" sz="1600" dirty="0" smtClean="0">
              <a:solidFill>
                <a:srgbClr val="C00000"/>
              </a:solidFill>
              <a:latin typeface="隶书" panose="02010509060101010101" pitchFamily="49" charset="-122"/>
              <a:ea typeface="隶书" panose="02010509060101010101" pitchFamily="49" charset="-122"/>
            </a:rPr>
            <a:t>海德格尔“座驾”</a:t>
          </a:r>
          <a:endParaRPr lang="zh-CN" altLang="en-US" sz="1600" dirty="0">
            <a:solidFill>
              <a:srgbClr val="C00000"/>
            </a:solidFill>
            <a:latin typeface="隶书" panose="02010509060101010101" pitchFamily="49" charset="-122"/>
            <a:ea typeface="隶书" panose="02010509060101010101" pitchFamily="49" charset="-122"/>
          </a:endParaRPr>
        </a:p>
      </dgm:t>
    </dgm:pt>
    <dgm:pt modelId="{BB288689-8132-4AC1-B225-6CD491A6CB1F}" type="parTrans" cxnId="{41BBC210-5B1C-4EED-9E90-4562446BFD68}">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4484F2FA-C742-43FC-B4DD-4A919A5C447A}" type="sibTrans" cxnId="{41BBC210-5B1C-4EED-9E90-4562446BFD68}">
      <dgm:prSet custT="1"/>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80C86483-8D47-4D86-8B15-E939DFBB5DDB}">
      <dgm:prSet phldrT="[文本]" custT="1"/>
      <dgm:spPr/>
      <dgm:t>
        <a:bodyPr/>
        <a:lstStyle/>
        <a:p>
          <a:r>
            <a:rPr lang="zh-CN" altLang="en-US" sz="1600" dirty="0" smtClean="0">
              <a:solidFill>
                <a:srgbClr val="C00000"/>
              </a:solidFill>
              <a:latin typeface="隶书" panose="02010509060101010101" pitchFamily="49" charset="-122"/>
              <a:ea typeface="隶书" panose="02010509060101010101" pitchFamily="49" charset="-122"/>
            </a:rPr>
            <a:t>福柯“全景敞视”</a:t>
          </a:r>
          <a:endParaRPr lang="zh-CN" altLang="en-US" sz="1600" dirty="0">
            <a:solidFill>
              <a:srgbClr val="C00000"/>
            </a:solidFill>
            <a:latin typeface="隶书" panose="02010509060101010101" pitchFamily="49" charset="-122"/>
            <a:ea typeface="隶书" panose="02010509060101010101" pitchFamily="49" charset="-122"/>
          </a:endParaRPr>
        </a:p>
      </dgm:t>
    </dgm:pt>
    <dgm:pt modelId="{4A560235-5DF2-49ED-98DC-EAB0C78458EF}" type="parTrans" cxnId="{C0B3AF81-072C-4AE9-AABE-11223FA8C71D}">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50B345D6-CFCB-4E41-A06A-3DD2E0602FCB}" type="sibTrans" cxnId="{C0B3AF81-072C-4AE9-AABE-11223FA8C71D}">
      <dgm:prSet/>
      <dgm:spPr/>
      <dgm:t>
        <a:bodyPr/>
        <a:lstStyle/>
        <a:p>
          <a:endParaRPr lang="zh-CN" altLang="en-US" sz="1600">
            <a:solidFill>
              <a:srgbClr val="C00000"/>
            </a:solidFill>
            <a:latin typeface="隶书" panose="02010509060101010101" pitchFamily="49" charset="-122"/>
            <a:ea typeface="隶书" panose="02010509060101010101" pitchFamily="49" charset="-122"/>
          </a:endParaRPr>
        </a:p>
      </dgm:t>
    </dgm:pt>
    <dgm:pt modelId="{36C127A6-CB46-45AC-9B19-5F080B8133F5}" type="pres">
      <dgm:prSet presAssocID="{163CFFED-08F4-4F70-92D9-420EF80877AE}" presName="Name0" presStyleCnt="0">
        <dgm:presLayoutVars>
          <dgm:chMax/>
          <dgm:chPref/>
          <dgm:dir/>
          <dgm:animLvl val="lvl"/>
        </dgm:presLayoutVars>
      </dgm:prSet>
      <dgm:spPr/>
      <dgm:t>
        <a:bodyPr/>
        <a:lstStyle/>
        <a:p>
          <a:endParaRPr lang="zh-CN" altLang="en-US"/>
        </a:p>
      </dgm:t>
    </dgm:pt>
    <dgm:pt modelId="{494A67F0-E434-44A7-AF6A-89560FFB5D6F}" type="pres">
      <dgm:prSet presAssocID="{CBD40DCA-FD4B-4B6F-AD09-6C3F8B4F3018}" presName="composite" presStyleCnt="0"/>
      <dgm:spPr/>
    </dgm:pt>
    <dgm:pt modelId="{3AC0AF02-BD0B-412E-9A5E-E733F0A52F43}" type="pres">
      <dgm:prSet presAssocID="{CBD40DCA-FD4B-4B6F-AD09-6C3F8B4F3018}" presName="Parent1" presStyleLbl="node1" presStyleIdx="0" presStyleCnt="6">
        <dgm:presLayoutVars>
          <dgm:chMax val="1"/>
          <dgm:chPref val="1"/>
          <dgm:bulletEnabled val="1"/>
        </dgm:presLayoutVars>
      </dgm:prSet>
      <dgm:spPr/>
      <dgm:t>
        <a:bodyPr/>
        <a:lstStyle/>
        <a:p>
          <a:endParaRPr lang="zh-CN" altLang="en-US"/>
        </a:p>
      </dgm:t>
    </dgm:pt>
    <dgm:pt modelId="{35CC837A-17E2-4989-A079-E3483E4CCBF9}" type="pres">
      <dgm:prSet presAssocID="{CBD40DCA-FD4B-4B6F-AD09-6C3F8B4F3018}" presName="Childtext1" presStyleLbl="revTx" presStyleIdx="0" presStyleCnt="3">
        <dgm:presLayoutVars>
          <dgm:chMax val="0"/>
          <dgm:chPref val="0"/>
          <dgm:bulletEnabled val="1"/>
        </dgm:presLayoutVars>
      </dgm:prSet>
      <dgm:spPr/>
      <dgm:t>
        <a:bodyPr/>
        <a:lstStyle/>
        <a:p>
          <a:endParaRPr lang="zh-CN" altLang="en-US"/>
        </a:p>
      </dgm:t>
    </dgm:pt>
    <dgm:pt modelId="{B809FA3B-B1F8-4A9D-BFA8-531FEFA7D59C}" type="pres">
      <dgm:prSet presAssocID="{CBD40DCA-FD4B-4B6F-AD09-6C3F8B4F3018}" presName="BalanceSpacing" presStyleCnt="0"/>
      <dgm:spPr/>
    </dgm:pt>
    <dgm:pt modelId="{2D7EE7B7-8416-41C1-9848-9D17A658FE34}" type="pres">
      <dgm:prSet presAssocID="{CBD40DCA-FD4B-4B6F-AD09-6C3F8B4F3018}" presName="BalanceSpacing1" presStyleCnt="0"/>
      <dgm:spPr/>
    </dgm:pt>
    <dgm:pt modelId="{776BF83A-EFE2-4D14-9EB1-BD56035C0931}" type="pres">
      <dgm:prSet presAssocID="{A69DB614-8128-4364-897E-6F2E2ADEECDD}" presName="Accent1Text" presStyleLbl="node1" presStyleIdx="1" presStyleCnt="6"/>
      <dgm:spPr/>
      <dgm:t>
        <a:bodyPr/>
        <a:lstStyle/>
        <a:p>
          <a:endParaRPr lang="zh-CN" altLang="en-US"/>
        </a:p>
      </dgm:t>
    </dgm:pt>
    <dgm:pt modelId="{6B03E554-D59C-4AF0-B9A5-9F05AA2E614C}" type="pres">
      <dgm:prSet presAssocID="{A69DB614-8128-4364-897E-6F2E2ADEECDD}" presName="spaceBetweenRectangles" presStyleCnt="0"/>
      <dgm:spPr/>
    </dgm:pt>
    <dgm:pt modelId="{AAE069F6-8BAC-4A8D-903F-B0688700FE00}" type="pres">
      <dgm:prSet presAssocID="{9300B610-B668-4A24-B709-1E190E28368B}" presName="composite" presStyleCnt="0"/>
      <dgm:spPr/>
    </dgm:pt>
    <dgm:pt modelId="{FF7DE4D9-BB9D-4B10-838C-3C090AA83B4B}" type="pres">
      <dgm:prSet presAssocID="{9300B610-B668-4A24-B709-1E190E28368B}" presName="Parent1" presStyleLbl="node1" presStyleIdx="2" presStyleCnt="6">
        <dgm:presLayoutVars>
          <dgm:chMax val="1"/>
          <dgm:chPref val="1"/>
          <dgm:bulletEnabled val="1"/>
        </dgm:presLayoutVars>
      </dgm:prSet>
      <dgm:spPr/>
      <dgm:t>
        <a:bodyPr/>
        <a:lstStyle/>
        <a:p>
          <a:endParaRPr lang="zh-CN" altLang="en-US"/>
        </a:p>
      </dgm:t>
    </dgm:pt>
    <dgm:pt modelId="{858959BC-98E0-4706-A3E5-D92C1E8CF10F}" type="pres">
      <dgm:prSet presAssocID="{9300B610-B668-4A24-B709-1E190E28368B}" presName="Childtext1" presStyleLbl="revTx" presStyleIdx="1" presStyleCnt="3" custScaleX="51983" custLinFactNeighborX="18639" custLinFactNeighborY="2960">
        <dgm:presLayoutVars>
          <dgm:chMax val="0"/>
          <dgm:chPref val="0"/>
          <dgm:bulletEnabled val="1"/>
        </dgm:presLayoutVars>
      </dgm:prSet>
      <dgm:spPr/>
      <dgm:t>
        <a:bodyPr/>
        <a:lstStyle/>
        <a:p>
          <a:endParaRPr lang="zh-CN" altLang="en-US"/>
        </a:p>
      </dgm:t>
    </dgm:pt>
    <dgm:pt modelId="{A7F9B680-1AE5-4E6C-93B5-7FF4B1A69A1E}" type="pres">
      <dgm:prSet presAssocID="{9300B610-B668-4A24-B709-1E190E28368B}" presName="BalanceSpacing" presStyleCnt="0"/>
      <dgm:spPr/>
    </dgm:pt>
    <dgm:pt modelId="{E8D338A8-5887-4522-9D55-58DAF9567690}" type="pres">
      <dgm:prSet presAssocID="{9300B610-B668-4A24-B709-1E190E28368B}" presName="BalanceSpacing1" presStyleCnt="0"/>
      <dgm:spPr/>
    </dgm:pt>
    <dgm:pt modelId="{1854CAB8-356B-4774-9708-B3A27A7EBA9B}" type="pres">
      <dgm:prSet presAssocID="{459013D6-157B-4D20-8DE5-7F82595DDBAB}" presName="Accent1Text" presStyleLbl="node1" presStyleIdx="3" presStyleCnt="6"/>
      <dgm:spPr/>
      <dgm:t>
        <a:bodyPr/>
        <a:lstStyle/>
        <a:p>
          <a:endParaRPr lang="zh-CN" altLang="en-US"/>
        </a:p>
      </dgm:t>
    </dgm:pt>
    <dgm:pt modelId="{8E16FDB5-8EA7-42D2-A973-6AD947BCA59B}" type="pres">
      <dgm:prSet presAssocID="{459013D6-157B-4D20-8DE5-7F82595DDBAB}" presName="spaceBetweenRectangles" presStyleCnt="0"/>
      <dgm:spPr/>
    </dgm:pt>
    <dgm:pt modelId="{02C57C4A-2821-42D5-9DCC-BDD517D8AAC7}" type="pres">
      <dgm:prSet presAssocID="{8FAD0903-5738-4D44-AA2A-828E3668B863}" presName="composite" presStyleCnt="0"/>
      <dgm:spPr/>
    </dgm:pt>
    <dgm:pt modelId="{A89EEC7D-E4E9-4D9B-AA33-E53096FAEA5B}" type="pres">
      <dgm:prSet presAssocID="{8FAD0903-5738-4D44-AA2A-828E3668B863}" presName="Parent1" presStyleLbl="node1" presStyleIdx="4" presStyleCnt="6">
        <dgm:presLayoutVars>
          <dgm:chMax val="1"/>
          <dgm:chPref val="1"/>
          <dgm:bulletEnabled val="1"/>
        </dgm:presLayoutVars>
      </dgm:prSet>
      <dgm:spPr/>
      <dgm:t>
        <a:bodyPr/>
        <a:lstStyle/>
        <a:p>
          <a:endParaRPr lang="zh-CN" altLang="en-US"/>
        </a:p>
      </dgm:t>
    </dgm:pt>
    <dgm:pt modelId="{8A675E07-3E90-49F2-9464-7098FD53326E}" type="pres">
      <dgm:prSet presAssocID="{8FAD0903-5738-4D44-AA2A-828E3668B863}" presName="Childtext1" presStyleLbl="revTx" presStyleIdx="2" presStyleCnt="3" custScaleX="64711" custLinFactNeighborX="-10904" custLinFactNeighborY="-987">
        <dgm:presLayoutVars>
          <dgm:chMax val="0"/>
          <dgm:chPref val="0"/>
          <dgm:bulletEnabled val="1"/>
        </dgm:presLayoutVars>
      </dgm:prSet>
      <dgm:spPr/>
      <dgm:t>
        <a:bodyPr/>
        <a:lstStyle/>
        <a:p>
          <a:endParaRPr lang="zh-CN" altLang="en-US"/>
        </a:p>
      </dgm:t>
    </dgm:pt>
    <dgm:pt modelId="{17612114-4E35-4574-83F8-EBB640DAD6AE}" type="pres">
      <dgm:prSet presAssocID="{8FAD0903-5738-4D44-AA2A-828E3668B863}" presName="BalanceSpacing" presStyleCnt="0"/>
      <dgm:spPr/>
    </dgm:pt>
    <dgm:pt modelId="{356F9D52-713B-4FAC-8D6F-50F0228CEF00}" type="pres">
      <dgm:prSet presAssocID="{8FAD0903-5738-4D44-AA2A-828E3668B863}" presName="BalanceSpacing1" presStyleCnt="0"/>
      <dgm:spPr/>
    </dgm:pt>
    <dgm:pt modelId="{E8FFF5C2-9988-449B-A362-A0FC41B227EE}" type="pres">
      <dgm:prSet presAssocID="{4484F2FA-C742-43FC-B4DD-4A919A5C447A}" presName="Accent1Text" presStyleLbl="node1" presStyleIdx="5" presStyleCnt="6"/>
      <dgm:spPr/>
      <dgm:t>
        <a:bodyPr/>
        <a:lstStyle/>
        <a:p>
          <a:endParaRPr lang="zh-CN" altLang="en-US"/>
        </a:p>
      </dgm:t>
    </dgm:pt>
  </dgm:ptLst>
  <dgm:cxnLst>
    <dgm:cxn modelId="{149B6E3D-2603-4135-9CE8-9780682AAF10}" type="presOf" srcId="{A69DB614-8128-4364-897E-6F2E2ADEECDD}" destId="{776BF83A-EFE2-4D14-9EB1-BD56035C0931}" srcOrd="0" destOrd="0" presId="urn:microsoft.com/office/officeart/2008/layout/AlternatingHexagons"/>
    <dgm:cxn modelId="{673FF097-5B49-4B37-B701-D0803A6FD391}" type="presOf" srcId="{8FAD0903-5738-4D44-AA2A-828E3668B863}" destId="{A89EEC7D-E4E9-4D9B-AA33-E53096FAEA5B}" srcOrd="0" destOrd="0" presId="urn:microsoft.com/office/officeart/2008/layout/AlternatingHexagons"/>
    <dgm:cxn modelId="{0497B0DE-335D-45D0-A9D6-D6797698C5C7}" type="presOf" srcId="{163CFFED-08F4-4F70-92D9-420EF80877AE}" destId="{36C127A6-CB46-45AC-9B19-5F080B8133F5}" srcOrd="0" destOrd="0" presId="urn:microsoft.com/office/officeart/2008/layout/AlternatingHexagons"/>
    <dgm:cxn modelId="{C8723AC6-E05A-4EBA-9318-B8EB185CBAA8}" type="presOf" srcId="{CBD40DCA-FD4B-4B6F-AD09-6C3F8B4F3018}" destId="{3AC0AF02-BD0B-412E-9A5E-E733F0A52F43}" srcOrd="0" destOrd="0" presId="urn:microsoft.com/office/officeart/2008/layout/AlternatingHexagons"/>
    <dgm:cxn modelId="{AFC1BE79-ECCA-414D-91ED-9FEF18045158}" srcId="{163CFFED-08F4-4F70-92D9-420EF80877AE}" destId="{9300B610-B668-4A24-B709-1E190E28368B}" srcOrd="1" destOrd="0" parTransId="{102D1F66-E70C-4CBC-A9D4-FC29E091FF0B}" sibTransId="{459013D6-157B-4D20-8DE5-7F82595DDBAB}"/>
    <dgm:cxn modelId="{3CA22714-8691-4751-BCD6-E67159CF3DED}" srcId="{9300B610-B668-4A24-B709-1E190E28368B}" destId="{FC4BC38C-A84C-4EFC-B091-81C20CE822DF}" srcOrd="0" destOrd="0" parTransId="{ABBF1387-4E94-431F-A62F-33128CA163F4}" sibTransId="{ECB35909-1B20-488F-84A9-5A279310C5B3}"/>
    <dgm:cxn modelId="{81B9DDC9-73CC-4079-9923-8DA8FF9CE890}" type="presOf" srcId="{03565A84-EB43-4D9D-A306-7F5E050CE7E8}" destId="{35CC837A-17E2-4989-A079-E3483E4CCBF9}" srcOrd="0" destOrd="0" presId="urn:microsoft.com/office/officeart/2008/layout/AlternatingHexagons"/>
    <dgm:cxn modelId="{41BBC210-5B1C-4EED-9E90-4562446BFD68}" srcId="{163CFFED-08F4-4F70-92D9-420EF80877AE}" destId="{8FAD0903-5738-4D44-AA2A-828E3668B863}" srcOrd="2" destOrd="0" parTransId="{BB288689-8132-4AC1-B225-6CD491A6CB1F}" sibTransId="{4484F2FA-C742-43FC-B4DD-4A919A5C447A}"/>
    <dgm:cxn modelId="{A15B68AF-645E-4EEE-8CB0-1D26E9715B4B}" type="presOf" srcId="{459013D6-157B-4D20-8DE5-7F82595DDBAB}" destId="{1854CAB8-356B-4774-9708-B3A27A7EBA9B}" srcOrd="0" destOrd="0" presId="urn:microsoft.com/office/officeart/2008/layout/AlternatingHexagons"/>
    <dgm:cxn modelId="{34F36B79-76B7-45B4-909C-282A42A989B4}" type="presOf" srcId="{4484F2FA-C742-43FC-B4DD-4A919A5C447A}" destId="{E8FFF5C2-9988-449B-A362-A0FC41B227EE}" srcOrd="0" destOrd="0" presId="urn:microsoft.com/office/officeart/2008/layout/AlternatingHexagons"/>
    <dgm:cxn modelId="{C0B3AF81-072C-4AE9-AABE-11223FA8C71D}" srcId="{8FAD0903-5738-4D44-AA2A-828E3668B863}" destId="{80C86483-8D47-4D86-8B15-E939DFBB5DDB}" srcOrd="0" destOrd="0" parTransId="{4A560235-5DF2-49ED-98DC-EAB0C78458EF}" sibTransId="{50B345D6-CFCB-4E41-A06A-3DD2E0602FCB}"/>
    <dgm:cxn modelId="{D528577A-3902-4B73-8D7B-28B14E01CEB8}" type="presOf" srcId="{FC4BC38C-A84C-4EFC-B091-81C20CE822DF}" destId="{858959BC-98E0-4706-A3E5-D92C1E8CF10F}" srcOrd="0" destOrd="0" presId="urn:microsoft.com/office/officeart/2008/layout/AlternatingHexagons"/>
    <dgm:cxn modelId="{D89CDB76-B9E7-4E2A-9EAA-489E4696F6D8}" srcId="{CBD40DCA-FD4B-4B6F-AD09-6C3F8B4F3018}" destId="{03565A84-EB43-4D9D-A306-7F5E050CE7E8}" srcOrd="0" destOrd="0" parTransId="{C374812B-E9EA-46F5-9136-562BC1AD971B}" sibTransId="{BEB0B399-F520-4905-AC59-050068699EA4}"/>
    <dgm:cxn modelId="{120A741F-F971-4AB1-B8A0-89726C958071}" type="presOf" srcId="{80C86483-8D47-4D86-8B15-E939DFBB5DDB}" destId="{8A675E07-3E90-49F2-9464-7098FD53326E}" srcOrd="0" destOrd="0" presId="urn:microsoft.com/office/officeart/2008/layout/AlternatingHexagons"/>
    <dgm:cxn modelId="{059904FA-E867-4C42-A109-38F994205EA7}" type="presOf" srcId="{9300B610-B668-4A24-B709-1E190E28368B}" destId="{FF7DE4D9-BB9D-4B10-838C-3C090AA83B4B}" srcOrd="0" destOrd="0" presId="urn:microsoft.com/office/officeart/2008/layout/AlternatingHexagons"/>
    <dgm:cxn modelId="{BA5B62C7-D623-458E-BB92-616CF90CD3B1}" srcId="{163CFFED-08F4-4F70-92D9-420EF80877AE}" destId="{CBD40DCA-FD4B-4B6F-AD09-6C3F8B4F3018}" srcOrd="0" destOrd="0" parTransId="{7D3D770D-0D41-4EDA-8842-72AF7E69542F}" sibTransId="{A69DB614-8128-4364-897E-6F2E2ADEECDD}"/>
    <dgm:cxn modelId="{CCBC5D2C-E83F-4EEC-A7BE-DBE8D5EDD84E}" type="presParOf" srcId="{36C127A6-CB46-45AC-9B19-5F080B8133F5}" destId="{494A67F0-E434-44A7-AF6A-89560FFB5D6F}" srcOrd="0" destOrd="0" presId="urn:microsoft.com/office/officeart/2008/layout/AlternatingHexagons"/>
    <dgm:cxn modelId="{969F9FAA-5EDD-4784-B3DA-39FA2023A344}" type="presParOf" srcId="{494A67F0-E434-44A7-AF6A-89560FFB5D6F}" destId="{3AC0AF02-BD0B-412E-9A5E-E733F0A52F43}" srcOrd="0" destOrd="0" presId="urn:microsoft.com/office/officeart/2008/layout/AlternatingHexagons"/>
    <dgm:cxn modelId="{82DB1E55-982C-4A49-93D2-25690E7BCAE7}" type="presParOf" srcId="{494A67F0-E434-44A7-AF6A-89560FFB5D6F}" destId="{35CC837A-17E2-4989-A079-E3483E4CCBF9}" srcOrd="1" destOrd="0" presId="urn:microsoft.com/office/officeart/2008/layout/AlternatingHexagons"/>
    <dgm:cxn modelId="{FEC6F173-4877-4E5E-BD03-21EC70002ADA}" type="presParOf" srcId="{494A67F0-E434-44A7-AF6A-89560FFB5D6F}" destId="{B809FA3B-B1F8-4A9D-BFA8-531FEFA7D59C}" srcOrd="2" destOrd="0" presId="urn:microsoft.com/office/officeart/2008/layout/AlternatingHexagons"/>
    <dgm:cxn modelId="{57FF2585-FF00-439A-A6E1-E7BD32759B08}" type="presParOf" srcId="{494A67F0-E434-44A7-AF6A-89560FFB5D6F}" destId="{2D7EE7B7-8416-41C1-9848-9D17A658FE34}" srcOrd="3" destOrd="0" presId="urn:microsoft.com/office/officeart/2008/layout/AlternatingHexagons"/>
    <dgm:cxn modelId="{C90BF9ED-0620-4953-9A65-23A204B49E65}" type="presParOf" srcId="{494A67F0-E434-44A7-AF6A-89560FFB5D6F}" destId="{776BF83A-EFE2-4D14-9EB1-BD56035C0931}" srcOrd="4" destOrd="0" presId="urn:microsoft.com/office/officeart/2008/layout/AlternatingHexagons"/>
    <dgm:cxn modelId="{256F915A-6A73-4BB4-94C9-1E1E03B689FD}" type="presParOf" srcId="{36C127A6-CB46-45AC-9B19-5F080B8133F5}" destId="{6B03E554-D59C-4AF0-B9A5-9F05AA2E614C}" srcOrd="1" destOrd="0" presId="urn:microsoft.com/office/officeart/2008/layout/AlternatingHexagons"/>
    <dgm:cxn modelId="{67C64F12-2DC1-499B-84C7-26B7BF187DBB}" type="presParOf" srcId="{36C127A6-CB46-45AC-9B19-5F080B8133F5}" destId="{AAE069F6-8BAC-4A8D-903F-B0688700FE00}" srcOrd="2" destOrd="0" presId="urn:microsoft.com/office/officeart/2008/layout/AlternatingHexagons"/>
    <dgm:cxn modelId="{287771AC-2C04-4F11-8C44-56B1D348BFAA}" type="presParOf" srcId="{AAE069F6-8BAC-4A8D-903F-B0688700FE00}" destId="{FF7DE4D9-BB9D-4B10-838C-3C090AA83B4B}" srcOrd="0" destOrd="0" presId="urn:microsoft.com/office/officeart/2008/layout/AlternatingHexagons"/>
    <dgm:cxn modelId="{93E148D5-0387-4953-8FB8-0C0E2A317DED}" type="presParOf" srcId="{AAE069F6-8BAC-4A8D-903F-B0688700FE00}" destId="{858959BC-98E0-4706-A3E5-D92C1E8CF10F}" srcOrd="1" destOrd="0" presId="urn:microsoft.com/office/officeart/2008/layout/AlternatingHexagons"/>
    <dgm:cxn modelId="{1AA70CA0-53FB-4436-9B81-E2F8B355CBF0}" type="presParOf" srcId="{AAE069F6-8BAC-4A8D-903F-B0688700FE00}" destId="{A7F9B680-1AE5-4E6C-93B5-7FF4B1A69A1E}" srcOrd="2" destOrd="0" presId="urn:microsoft.com/office/officeart/2008/layout/AlternatingHexagons"/>
    <dgm:cxn modelId="{2B639235-EC03-4CF8-8B49-25F63F15B6BD}" type="presParOf" srcId="{AAE069F6-8BAC-4A8D-903F-B0688700FE00}" destId="{E8D338A8-5887-4522-9D55-58DAF9567690}" srcOrd="3" destOrd="0" presId="urn:microsoft.com/office/officeart/2008/layout/AlternatingHexagons"/>
    <dgm:cxn modelId="{5340AE62-4E40-4D6A-ABD4-27B72029661D}" type="presParOf" srcId="{AAE069F6-8BAC-4A8D-903F-B0688700FE00}" destId="{1854CAB8-356B-4774-9708-B3A27A7EBA9B}" srcOrd="4" destOrd="0" presId="urn:microsoft.com/office/officeart/2008/layout/AlternatingHexagons"/>
    <dgm:cxn modelId="{14D8AE60-2965-4005-954A-E8FD10237CA2}" type="presParOf" srcId="{36C127A6-CB46-45AC-9B19-5F080B8133F5}" destId="{8E16FDB5-8EA7-42D2-A973-6AD947BCA59B}" srcOrd="3" destOrd="0" presId="urn:microsoft.com/office/officeart/2008/layout/AlternatingHexagons"/>
    <dgm:cxn modelId="{0D85857E-B425-49FA-A707-347FD4757F52}" type="presParOf" srcId="{36C127A6-CB46-45AC-9B19-5F080B8133F5}" destId="{02C57C4A-2821-42D5-9DCC-BDD517D8AAC7}" srcOrd="4" destOrd="0" presId="urn:microsoft.com/office/officeart/2008/layout/AlternatingHexagons"/>
    <dgm:cxn modelId="{FF3EC297-275A-4D9B-909E-4699B0496EE7}" type="presParOf" srcId="{02C57C4A-2821-42D5-9DCC-BDD517D8AAC7}" destId="{A89EEC7D-E4E9-4D9B-AA33-E53096FAEA5B}" srcOrd="0" destOrd="0" presId="urn:microsoft.com/office/officeart/2008/layout/AlternatingHexagons"/>
    <dgm:cxn modelId="{D8E448FB-660B-4187-8AE2-468247B8D35B}" type="presParOf" srcId="{02C57C4A-2821-42D5-9DCC-BDD517D8AAC7}" destId="{8A675E07-3E90-49F2-9464-7098FD53326E}" srcOrd="1" destOrd="0" presId="urn:microsoft.com/office/officeart/2008/layout/AlternatingHexagons"/>
    <dgm:cxn modelId="{EB6CCFBE-38D5-473B-81DF-72CE08402B9E}" type="presParOf" srcId="{02C57C4A-2821-42D5-9DCC-BDD517D8AAC7}" destId="{17612114-4E35-4574-83F8-EBB640DAD6AE}" srcOrd="2" destOrd="0" presId="urn:microsoft.com/office/officeart/2008/layout/AlternatingHexagons"/>
    <dgm:cxn modelId="{95E12B39-F13C-4E28-86DB-89F846C61723}" type="presParOf" srcId="{02C57C4A-2821-42D5-9DCC-BDD517D8AAC7}" destId="{356F9D52-713B-4FAC-8D6F-50F0228CEF00}" srcOrd="3" destOrd="0" presId="urn:microsoft.com/office/officeart/2008/layout/AlternatingHexagons"/>
    <dgm:cxn modelId="{DA0AF5EB-CEC3-481C-B928-63F1E9E849C6}" type="presParOf" srcId="{02C57C4A-2821-42D5-9DCC-BDD517D8AAC7}" destId="{E8FFF5C2-9988-449B-A362-A0FC41B227E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79931E-BC8B-4AB9-BA62-EEBD180FF0F5}"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CN" altLang="en-US"/>
        </a:p>
      </dgm:t>
    </dgm:pt>
    <dgm:pt modelId="{FEC2EB26-F5B9-4054-9684-2A4F23C96826}">
      <dgm:prSet phldrT="[文本]" custT="1"/>
      <dgm:spPr/>
      <dgm:t>
        <a:bodyPr/>
        <a:lstStyle/>
        <a:p>
          <a:pPr>
            <a:lnSpc>
              <a:spcPts val="2000"/>
            </a:lnSpc>
            <a:spcBef>
              <a:spcPts val="0"/>
            </a:spcBef>
            <a:spcAft>
              <a:spcPts val="0"/>
            </a:spcAft>
          </a:pPr>
          <a:r>
            <a:rPr lang="zh-CN" altLang="en-US" sz="2400" dirty="0" smtClean="0">
              <a:solidFill>
                <a:srgbClr val="FF0000"/>
              </a:solidFill>
              <a:latin typeface="隶书" panose="02010509060101010101" pitchFamily="49" charset="-122"/>
              <a:ea typeface="隶书" panose="02010509060101010101" pitchFamily="49" charset="-122"/>
            </a:rPr>
            <a:t>法律法规</a:t>
          </a:r>
          <a:r>
            <a:rPr lang="zh-CN" altLang="en-US" sz="2000" dirty="0" smtClean="0">
              <a:solidFill>
                <a:srgbClr val="FF0000"/>
              </a:solidFill>
              <a:latin typeface="隶书" panose="02010509060101010101" pitchFamily="49" charset="-122"/>
              <a:ea typeface="隶书" panose="02010509060101010101" pitchFamily="49" charset="-122"/>
            </a:rPr>
            <a:t>：</a:t>
          </a:r>
          <a:r>
            <a:rPr lang="zh-CN" altLang="en-US" sz="2000" dirty="0" smtClean="0">
              <a:solidFill>
                <a:schemeClr val="tx1"/>
              </a:solidFill>
              <a:latin typeface="隶书" panose="02010509060101010101" pitchFamily="49" charset="-122"/>
              <a:ea typeface="隶书" panose="02010509060101010101" pitchFamily="49" charset="-122"/>
            </a:rPr>
            <a:t>如何前瞻性地建构一个通行的法治框架来规约与引导国家乃至全球数智技术的开发与 应用</a:t>
          </a:r>
          <a:endParaRPr lang="zh-CN" altLang="en-US" sz="2000" dirty="0">
            <a:solidFill>
              <a:schemeClr val="tx1"/>
            </a:solidFill>
            <a:latin typeface="隶书" panose="02010509060101010101" pitchFamily="49" charset="-122"/>
            <a:ea typeface="隶书" panose="02010509060101010101" pitchFamily="49" charset="-122"/>
          </a:endParaRPr>
        </a:p>
      </dgm:t>
    </dgm:pt>
    <dgm:pt modelId="{A2B9F87C-A524-4D23-AC15-3FF348B904EA}" type="parTrans" cxnId="{4DC23306-81D1-4DA9-9E22-D1ACF13D01A5}">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4F050BBC-2A80-4910-A719-56B656FFDA09}" type="sibTrans" cxnId="{4DC23306-81D1-4DA9-9E22-D1ACF13D01A5}">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F965EBF7-6844-4AF3-8C5C-E8927A9CE9E8}">
      <dgm:prSet phldrT="[文本]" custT="1"/>
      <dgm:spPr>
        <a:solidFill>
          <a:schemeClr val="accent2">
            <a:lumMod val="40000"/>
            <a:lumOff val="60000"/>
          </a:schemeClr>
        </a:solidFill>
      </dgm:spPr>
      <dgm:t>
        <a:bodyPr/>
        <a:lstStyle/>
        <a:p>
          <a:pPr>
            <a:lnSpc>
              <a:spcPts val="2000"/>
            </a:lnSpc>
            <a:spcBef>
              <a:spcPts val="0"/>
            </a:spcBef>
            <a:spcAft>
              <a:spcPts val="0"/>
            </a:spcAft>
          </a:pPr>
          <a:r>
            <a:rPr lang="zh-CN" altLang="en-US" sz="2400" dirty="0" smtClean="0">
              <a:solidFill>
                <a:srgbClr val="FF0000"/>
              </a:solidFill>
              <a:latin typeface="隶书" panose="02010509060101010101" pitchFamily="49" charset="-122"/>
              <a:ea typeface="隶书" panose="02010509060101010101" pitchFamily="49" charset="-122"/>
            </a:rPr>
            <a:t>社会规范</a:t>
          </a:r>
          <a:r>
            <a:rPr lang="zh-CN" altLang="en-US" sz="2000" dirty="0" smtClean="0">
              <a:solidFill>
                <a:srgbClr val="FF0000"/>
              </a:solidFill>
              <a:latin typeface="隶书" panose="02010509060101010101" pitchFamily="49" charset="-122"/>
              <a:ea typeface="隶书" panose="02010509060101010101" pitchFamily="49" charset="-122"/>
            </a:rPr>
            <a:t>：</a:t>
          </a:r>
          <a:r>
            <a:rPr lang="zh-CN" altLang="en-US" sz="2000" dirty="0" smtClean="0">
              <a:solidFill>
                <a:schemeClr val="tx1"/>
              </a:solidFill>
              <a:latin typeface="隶书" panose="02010509060101010101" pitchFamily="49" charset="-122"/>
              <a:ea typeface="隶书" panose="02010509060101010101" pitchFamily="49" charset="-122"/>
            </a:rPr>
            <a:t>如何提倡培育与形塑一国之内或者国家之间有效防止和缩小数智技术发展不均 衡所带来的技术鸿沟、教育鸿沟、能力鸿沟、发展鸿沟、贫富鸿沟 的良善观念与社会规范体系</a:t>
          </a:r>
          <a:endParaRPr lang="zh-CN" altLang="en-US" sz="2000" dirty="0">
            <a:solidFill>
              <a:schemeClr val="tx1"/>
            </a:solidFill>
            <a:latin typeface="隶书" panose="02010509060101010101" pitchFamily="49" charset="-122"/>
            <a:ea typeface="隶书" panose="02010509060101010101" pitchFamily="49" charset="-122"/>
          </a:endParaRPr>
        </a:p>
      </dgm:t>
    </dgm:pt>
    <dgm:pt modelId="{18AA1872-6DF8-4669-AA88-627960FA2B52}" type="parTrans" cxnId="{E37B06F9-404B-456D-B6A0-1172240B2061}">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AB9E3610-21E3-458C-B8C3-11569A1064DF}" type="sibTrans" cxnId="{E37B06F9-404B-456D-B6A0-1172240B2061}">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0ED5D782-57EC-4584-8A14-24D93DE4DE1E}">
      <dgm:prSet phldrT="[文本]" custT="1"/>
      <dgm:spPr>
        <a:solidFill>
          <a:schemeClr val="accent4">
            <a:lumMod val="20000"/>
            <a:lumOff val="80000"/>
          </a:schemeClr>
        </a:solidFill>
      </dgm:spPr>
      <dgm:t>
        <a:bodyPr/>
        <a:lstStyle/>
        <a:p>
          <a:pPr>
            <a:lnSpc>
              <a:spcPts val="2000"/>
            </a:lnSpc>
            <a:spcBef>
              <a:spcPts val="0"/>
            </a:spcBef>
            <a:spcAft>
              <a:spcPts val="0"/>
            </a:spcAft>
          </a:pPr>
          <a:r>
            <a:rPr lang="zh-CN" altLang="en-US" sz="2400" dirty="0" smtClean="0">
              <a:solidFill>
                <a:srgbClr val="FF0000"/>
              </a:solidFill>
              <a:latin typeface="隶书" panose="02010509060101010101" pitchFamily="49" charset="-122"/>
              <a:ea typeface="隶书" panose="02010509060101010101" pitchFamily="49" charset="-122"/>
            </a:rPr>
            <a:t>社会心理认知结构：</a:t>
          </a:r>
          <a:r>
            <a:rPr lang="zh-CN" altLang="en-US" sz="2000" dirty="0" smtClean="0">
              <a:solidFill>
                <a:schemeClr val="tx1"/>
              </a:solidFill>
              <a:latin typeface="隶书" panose="02010509060101010101" pitchFamily="49" charset="-122"/>
              <a:ea typeface="隶书" panose="02010509060101010101" pitchFamily="49" charset="-122"/>
            </a:rPr>
            <a:t>个体心理认知图式与社会心理结构的重新构造</a:t>
          </a:r>
          <a:endParaRPr lang="zh-CN" altLang="en-US" sz="2000" dirty="0">
            <a:solidFill>
              <a:schemeClr val="tx1"/>
            </a:solidFill>
            <a:latin typeface="隶书" panose="02010509060101010101" pitchFamily="49" charset="-122"/>
            <a:ea typeface="隶书" panose="02010509060101010101" pitchFamily="49" charset="-122"/>
          </a:endParaRPr>
        </a:p>
      </dgm:t>
    </dgm:pt>
    <dgm:pt modelId="{BE29B256-F668-431F-97DA-DB3AD07D4C8E}" type="parTrans" cxnId="{45F02AA4-654D-4A42-9B6A-3D2C9713AFB9}">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791EF847-7494-4F26-978D-E98E75700D08}" type="sibTrans" cxnId="{45F02AA4-654D-4A42-9B6A-3D2C9713AFB9}">
      <dgm:prSet/>
      <dgm:spPr/>
      <dgm:t>
        <a:bodyPr/>
        <a:lstStyle/>
        <a:p>
          <a:pPr>
            <a:lnSpc>
              <a:spcPts val="2000"/>
            </a:lnSpc>
            <a:spcBef>
              <a:spcPts val="0"/>
            </a:spcBef>
            <a:spcAft>
              <a:spcPts val="0"/>
            </a:spcAft>
          </a:pPr>
          <a:endParaRPr lang="zh-CN" altLang="en-US" sz="2000">
            <a:solidFill>
              <a:schemeClr val="tx1"/>
            </a:solidFill>
            <a:latin typeface="隶书" panose="02010509060101010101" pitchFamily="49" charset="-122"/>
            <a:ea typeface="隶书" panose="02010509060101010101" pitchFamily="49" charset="-122"/>
          </a:endParaRPr>
        </a:p>
      </dgm:t>
    </dgm:pt>
    <dgm:pt modelId="{209832AC-2E88-48E0-974F-83CD73371704}" type="pres">
      <dgm:prSet presAssocID="{FB79931E-BC8B-4AB9-BA62-EEBD180FF0F5}" presName="linear" presStyleCnt="0">
        <dgm:presLayoutVars>
          <dgm:dir/>
          <dgm:animLvl val="lvl"/>
          <dgm:resizeHandles val="exact"/>
        </dgm:presLayoutVars>
      </dgm:prSet>
      <dgm:spPr/>
      <dgm:t>
        <a:bodyPr/>
        <a:lstStyle/>
        <a:p>
          <a:endParaRPr lang="zh-CN" altLang="en-US"/>
        </a:p>
      </dgm:t>
    </dgm:pt>
    <dgm:pt modelId="{E9DC2A84-5EDE-413A-814C-BE1029EAB0E0}" type="pres">
      <dgm:prSet presAssocID="{FEC2EB26-F5B9-4054-9684-2A4F23C96826}" presName="parentLin" presStyleCnt="0"/>
      <dgm:spPr/>
    </dgm:pt>
    <dgm:pt modelId="{243E39FE-B911-4C5B-8A68-5515160C31FE}" type="pres">
      <dgm:prSet presAssocID="{FEC2EB26-F5B9-4054-9684-2A4F23C96826}" presName="parentLeftMargin" presStyleLbl="node1" presStyleIdx="0" presStyleCnt="3"/>
      <dgm:spPr/>
      <dgm:t>
        <a:bodyPr/>
        <a:lstStyle/>
        <a:p>
          <a:endParaRPr lang="zh-CN" altLang="en-US"/>
        </a:p>
      </dgm:t>
    </dgm:pt>
    <dgm:pt modelId="{FEF2BF69-CC09-4922-A934-CE777FC99B2E}" type="pres">
      <dgm:prSet presAssocID="{FEC2EB26-F5B9-4054-9684-2A4F23C96826}" presName="parentText" presStyleLbl="node1" presStyleIdx="0" presStyleCnt="3" custScaleX="135946">
        <dgm:presLayoutVars>
          <dgm:chMax val="0"/>
          <dgm:bulletEnabled val="1"/>
        </dgm:presLayoutVars>
      </dgm:prSet>
      <dgm:spPr/>
      <dgm:t>
        <a:bodyPr/>
        <a:lstStyle/>
        <a:p>
          <a:endParaRPr lang="zh-CN" altLang="en-US"/>
        </a:p>
      </dgm:t>
    </dgm:pt>
    <dgm:pt modelId="{38109DCC-AEBB-4A16-809F-959E53194EBA}" type="pres">
      <dgm:prSet presAssocID="{FEC2EB26-F5B9-4054-9684-2A4F23C96826}" presName="negativeSpace" presStyleCnt="0"/>
      <dgm:spPr/>
    </dgm:pt>
    <dgm:pt modelId="{E02C7732-3A35-4D3D-8C55-163D405B8F41}" type="pres">
      <dgm:prSet presAssocID="{FEC2EB26-F5B9-4054-9684-2A4F23C96826}" presName="childText" presStyleLbl="conFgAcc1" presStyleIdx="0" presStyleCnt="3">
        <dgm:presLayoutVars>
          <dgm:bulletEnabled val="1"/>
        </dgm:presLayoutVars>
      </dgm:prSet>
      <dgm:spPr/>
    </dgm:pt>
    <dgm:pt modelId="{3184D3E6-396C-469A-A0E5-AB71DAD901B4}" type="pres">
      <dgm:prSet presAssocID="{4F050BBC-2A80-4910-A719-56B656FFDA09}" presName="spaceBetweenRectangles" presStyleCnt="0"/>
      <dgm:spPr/>
    </dgm:pt>
    <dgm:pt modelId="{29217C8B-1C5B-45A5-AC5B-710B9A38DACB}" type="pres">
      <dgm:prSet presAssocID="{F965EBF7-6844-4AF3-8C5C-E8927A9CE9E8}" presName="parentLin" presStyleCnt="0"/>
      <dgm:spPr/>
    </dgm:pt>
    <dgm:pt modelId="{4ADE5C04-5D09-4753-A7D7-9B7BD0D16E80}" type="pres">
      <dgm:prSet presAssocID="{F965EBF7-6844-4AF3-8C5C-E8927A9CE9E8}" presName="parentLeftMargin" presStyleLbl="node1" presStyleIdx="0" presStyleCnt="3"/>
      <dgm:spPr/>
      <dgm:t>
        <a:bodyPr/>
        <a:lstStyle/>
        <a:p>
          <a:endParaRPr lang="zh-CN" altLang="en-US"/>
        </a:p>
      </dgm:t>
    </dgm:pt>
    <dgm:pt modelId="{61808922-80C3-4E21-852D-3AF7C11B85B9}" type="pres">
      <dgm:prSet presAssocID="{F965EBF7-6844-4AF3-8C5C-E8927A9CE9E8}" presName="parentText" presStyleLbl="node1" presStyleIdx="1" presStyleCnt="3" custScaleX="142857" custScaleY="129790">
        <dgm:presLayoutVars>
          <dgm:chMax val="0"/>
          <dgm:bulletEnabled val="1"/>
        </dgm:presLayoutVars>
      </dgm:prSet>
      <dgm:spPr/>
      <dgm:t>
        <a:bodyPr/>
        <a:lstStyle/>
        <a:p>
          <a:endParaRPr lang="zh-CN" altLang="en-US"/>
        </a:p>
      </dgm:t>
    </dgm:pt>
    <dgm:pt modelId="{36348377-B0F2-4448-9147-E5C73C1E4370}" type="pres">
      <dgm:prSet presAssocID="{F965EBF7-6844-4AF3-8C5C-E8927A9CE9E8}" presName="negativeSpace" presStyleCnt="0"/>
      <dgm:spPr/>
    </dgm:pt>
    <dgm:pt modelId="{DE961398-B605-49FD-AB8B-5E2F78884651}" type="pres">
      <dgm:prSet presAssocID="{F965EBF7-6844-4AF3-8C5C-E8927A9CE9E8}" presName="childText" presStyleLbl="conFgAcc1" presStyleIdx="1" presStyleCnt="3">
        <dgm:presLayoutVars>
          <dgm:bulletEnabled val="1"/>
        </dgm:presLayoutVars>
      </dgm:prSet>
      <dgm:spPr/>
    </dgm:pt>
    <dgm:pt modelId="{9F65D8C2-D500-4942-BDBB-7713D051A977}" type="pres">
      <dgm:prSet presAssocID="{AB9E3610-21E3-458C-B8C3-11569A1064DF}" presName="spaceBetweenRectangles" presStyleCnt="0"/>
      <dgm:spPr/>
    </dgm:pt>
    <dgm:pt modelId="{A5232C05-B3AE-440B-B807-13AE8797961C}" type="pres">
      <dgm:prSet presAssocID="{0ED5D782-57EC-4584-8A14-24D93DE4DE1E}" presName="parentLin" presStyleCnt="0"/>
      <dgm:spPr/>
    </dgm:pt>
    <dgm:pt modelId="{9E7C2EEA-01DD-4757-8EAF-EDCF6FCF9666}" type="pres">
      <dgm:prSet presAssocID="{0ED5D782-57EC-4584-8A14-24D93DE4DE1E}" presName="parentLeftMargin" presStyleLbl="node1" presStyleIdx="1" presStyleCnt="3"/>
      <dgm:spPr/>
      <dgm:t>
        <a:bodyPr/>
        <a:lstStyle/>
        <a:p>
          <a:endParaRPr lang="zh-CN" altLang="en-US"/>
        </a:p>
      </dgm:t>
    </dgm:pt>
    <dgm:pt modelId="{4B44D1FA-1F4D-4DFF-B67F-B970E5357F81}" type="pres">
      <dgm:prSet presAssocID="{0ED5D782-57EC-4584-8A14-24D93DE4DE1E}" presName="parentText" presStyleLbl="node1" presStyleIdx="2" presStyleCnt="3" custScaleX="138706">
        <dgm:presLayoutVars>
          <dgm:chMax val="0"/>
          <dgm:bulletEnabled val="1"/>
        </dgm:presLayoutVars>
      </dgm:prSet>
      <dgm:spPr/>
      <dgm:t>
        <a:bodyPr/>
        <a:lstStyle/>
        <a:p>
          <a:endParaRPr lang="zh-CN" altLang="en-US"/>
        </a:p>
      </dgm:t>
    </dgm:pt>
    <dgm:pt modelId="{9B2F0D07-7680-44A1-BF77-A0B4950B76C7}" type="pres">
      <dgm:prSet presAssocID="{0ED5D782-57EC-4584-8A14-24D93DE4DE1E}" presName="negativeSpace" presStyleCnt="0"/>
      <dgm:spPr/>
    </dgm:pt>
    <dgm:pt modelId="{F9458033-31B6-4750-92B5-F7466AA8FF12}" type="pres">
      <dgm:prSet presAssocID="{0ED5D782-57EC-4584-8A14-24D93DE4DE1E}" presName="childText" presStyleLbl="conFgAcc1" presStyleIdx="2" presStyleCnt="3">
        <dgm:presLayoutVars>
          <dgm:bulletEnabled val="1"/>
        </dgm:presLayoutVars>
      </dgm:prSet>
      <dgm:spPr/>
    </dgm:pt>
  </dgm:ptLst>
  <dgm:cxnLst>
    <dgm:cxn modelId="{5B87C065-85A9-4280-A552-FE8035FEC8F4}" type="presOf" srcId="{FEC2EB26-F5B9-4054-9684-2A4F23C96826}" destId="{FEF2BF69-CC09-4922-A934-CE777FC99B2E}" srcOrd="1" destOrd="0" presId="urn:microsoft.com/office/officeart/2005/8/layout/list1"/>
    <dgm:cxn modelId="{E0717753-BF9F-4D73-A341-BB6FF4599DD1}" type="presOf" srcId="{F965EBF7-6844-4AF3-8C5C-E8927A9CE9E8}" destId="{61808922-80C3-4E21-852D-3AF7C11B85B9}" srcOrd="1" destOrd="0" presId="urn:microsoft.com/office/officeart/2005/8/layout/list1"/>
    <dgm:cxn modelId="{45F02AA4-654D-4A42-9B6A-3D2C9713AFB9}" srcId="{FB79931E-BC8B-4AB9-BA62-EEBD180FF0F5}" destId="{0ED5D782-57EC-4584-8A14-24D93DE4DE1E}" srcOrd="2" destOrd="0" parTransId="{BE29B256-F668-431F-97DA-DB3AD07D4C8E}" sibTransId="{791EF847-7494-4F26-978D-E98E75700D08}"/>
    <dgm:cxn modelId="{26A739F0-8267-41CE-A2E0-45A3C825D8E0}" type="presOf" srcId="{FB79931E-BC8B-4AB9-BA62-EEBD180FF0F5}" destId="{209832AC-2E88-48E0-974F-83CD73371704}" srcOrd="0" destOrd="0" presId="urn:microsoft.com/office/officeart/2005/8/layout/list1"/>
    <dgm:cxn modelId="{AA944515-4811-443D-B35D-5D78979B8AF9}" type="presOf" srcId="{FEC2EB26-F5B9-4054-9684-2A4F23C96826}" destId="{243E39FE-B911-4C5B-8A68-5515160C31FE}" srcOrd="0" destOrd="0" presId="urn:microsoft.com/office/officeart/2005/8/layout/list1"/>
    <dgm:cxn modelId="{4DC23306-81D1-4DA9-9E22-D1ACF13D01A5}" srcId="{FB79931E-BC8B-4AB9-BA62-EEBD180FF0F5}" destId="{FEC2EB26-F5B9-4054-9684-2A4F23C96826}" srcOrd="0" destOrd="0" parTransId="{A2B9F87C-A524-4D23-AC15-3FF348B904EA}" sibTransId="{4F050BBC-2A80-4910-A719-56B656FFDA09}"/>
    <dgm:cxn modelId="{9A758C80-995F-467C-BC4D-E060D3CBEECA}" type="presOf" srcId="{0ED5D782-57EC-4584-8A14-24D93DE4DE1E}" destId="{9E7C2EEA-01DD-4757-8EAF-EDCF6FCF9666}" srcOrd="0" destOrd="0" presId="urn:microsoft.com/office/officeart/2005/8/layout/list1"/>
    <dgm:cxn modelId="{8AE5B2E6-4325-4E54-BA2F-4179017D6732}" type="presOf" srcId="{F965EBF7-6844-4AF3-8C5C-E8927A9CE9E8}" destId="{4ADE5C04-5D09-4753-A7D7-9B7BD0D16E80}" srcOrd="0" destOrd="0" presId="urn:microsoft.com/office/officeart/2005/8/layout/list1"/>
    <dgm:cxn modelId="{E37B06F9-404B-456D-B6A0-1172240B2061}" srcId="{FB79931E-BC8B-4AB9-BA62-EEBD180FF0F5}" destId="{F965EBF7-6844-4AF3-8C5C-E8927A9CE9E8}" srcOrd="1" destOrd="0" parTransId="{18AA1872-6DF8-4669-AA88-627960FA2B52}" sibTransId="{AB9E3610-21E3-458C-B8C3-11569A1064DF}"/>
    <dgm:cxn modelId="{84463B4A-F9D6-43EC-AE0F-9148A2F265A1}" type="presOf" srcId="{0ED5D782-57EC-4584-8A14-24D93DE4DE1E}" destId="{4B44D1FA-1F4D-4DFF-B67F-B970E5357F81}" srcOrd="1" destOrd="0" presId="urn:microsoft.com/office/officeart/2005/8/layout/list1"/>
    <dgm:cxn modelId="{76CA5DF4-45A1-4E54-835F-7EB2E55BACC4}" type="presParOf" srcId="{209832AC-2E88-48E0-974F-83CD73371704}" destId="{E9DC2A84-5EDE-413A-814C-BE1029EAB0E0}" srcOrd="0" destOrd="0" presId="urn:microsoft.com/office/officeart/2005/8/layout/list1"/>
    <dgm:cxn modelId="{5680CF78-DDE4-4D7B-B57E-C7B718F2FB06}" type="presParOf" srcId="{E9DC2A84-5EDE-413A-814C-BE1029EAB0E0}" destId="{243E39FE-B911-4C5B-8A68-5515160C31FE}" srcOrd="0" destOrd="0" presId="urn:microsoft.com/office/officeart/2005/8/layout/list1"/>
    <dgm:cxn modelId="{904E1C0E-6A40-4465-AE87-DA19D50C19E8}" type="presParOf" srcId="{E9DC2A84-5EDE-413A-814C-BE1029EAB0E0}" destId="{FEF2BF69-CC09-4922-A934-CE777FC99B2E}" srcOrd="1" destOrd="0" presId="urn:microsoft.com/office/officeart/2005/8/layout/list1"/>
    <dgm:cxn modelId="{1F0AD87E-76EB-4199-8C19-834338978980}" type="presParOf" srcId="{209832AC-2E88-48E0-974F-83CD73371704}" destId="{38109DCC-AEBB-4A16-809F-959E53194EBA}" srcOrd="1" destOrd="0" presId="urn:microsoft.com/office/officeart/2005/8/layout/list1"/>
    <dgm:cxn modelId="{87FC9106-A166-4C32-8CA8-2EE98E5253ED}" type="presParOf" srcId="{209832AC-2E88-48E0-974F-83CD73371704}" destId="{E02C7732-3A35-4D3D-8C55-163D405B8F41}" srcOrd="2" destOrd="0" presId="urn:microsoft.com/office/officeart/2005/8/layout/list1"/>
    <dgm:cxn modelId="{9F051736-7D0B-4B90-AE14-1CCC1641074B}" type="presParOf" srcId="{209832AC-2E88-48E0-974F-83CD73371704}" destId="{3184D3E6-396C-469A-A0E5-AB71DAD901B4}" srcOrd="3" destOrd="0" presId="urn:microsoft.com/office/officeart/2005/8/layout/list1"/>
    <dgm:cxn modelId="{E914D493-4A77-4DBA-8A71-667E4568D4FE}" type="presParOf" srcId="{209832AC-2E88-48E0-974F-83CD73371704}" destId="{29217C8B-1C5B-45A5-AC5B-710B9A38DACB}" srcOrd="4" destOrd="0" presId="urn:microsoft.com/office/officeart/2005/8/layout/list1"/>
    <dgm:cxn modelId="{E3FFC32E-19A9-45B1-AF79-442EB1CD7658}" type="presParOf" srcId="{29217C8B-1C5B-45A5-AC5B-710B9A38DACB}" destId="{4ADE5C04-5D09-4753-A7D7-9B7BD0D16E80}" srcOrd="0" destOrd="0" presId="urn:microsoft.com/office/officeart/2005/8/layout/list1"/>
    <dgm:cxn modelId="{A411F329-EC92-4762-B108-09DCB62EE51D}" type="presParOf" srcId="{29217C8B-1C5B-45A5-AC5B-710B9A38DACB}" destId="{61808922-80C3-4E21-852D-3AF7C11B85B9}" srcOrd="1" destOrd="0" presId="urn:microsoft.com/office/officeart/2005/8/layout/list1"/>
    <dgm:cxn modelId="{C6502AB5-8F59-4B0C-8D5D-4D9AB184A27E}" type="presParOf" srcId="{209832AC-2E88-48E0-974F-83CD73371704}" destId="{36348377-B0F2-4448-9147-E5C73C1E4370}" srcOrd="5" destOrd="0" presId="urn:microsoft.com/office/officeart/2005/8/layout/list1"/>
    <dgm:cxn modelId="{3EB0F26C-7138-409B-934B-5245C208C27F}" type="presParOf" srcId="{209832AC-2E88-48E0-974F-83CD73371704}" destId="{DE961398-B605-49FD-AB8B-5E2F78884651}" srcOrd="6" destOrd="0" presId="urn:microsoft.com/office/officeart/2005/8/layout/list1"/>
    <dgm:cxn modelId="{6AFCB0FE-46FD-4FF3-85CF-F83CBC5CB17A}" type="presParOf" srcId="{209832AC-2E88-48E0-974F-83CD73371704}" destId="{9F65D8C2-D500-4942-BDBB-7713D051A977}" srcOrd="7" destOrd="0" presId="urn:microsoft.com/office/officeart/2005/8/layout/list1"/>
    <dgm:cxn modelId="{DD3E760C-8463-488B-95CB-6705EB3E1B73}" type="presParOf" srcId="{209832AC-2E88-48E0-974F-83CD73371704}" destId="{A5232C05-B3AE-440B-B807-13AE8797961C}" srcOrd="8" destOrd="0" presId="urn:microsoft.com/office/officeart/2005/8/layout/list1"/>
    <dgm:cxn modelId="{EB617C47-D4C9-40BE-B610-9CD6D8CF4B99}" type="presParOf" srcId="{A5232C05-B3AE-440B-B807-13AE8797961C}" destId="{9E7C2EEA-01DD-4757-8EAF-EDCF6FCF9666}" srcOrd="0" destOrd="0" presId="urn:microsoft.com/office/officeart/2005/8/layout/list1"/>
    <dgm:cxn modelId="{0C26B8B4-0218-4DC4-ADB1-2E9C3C905445}" type="presParOf" srcId="{A5232C05-B3AE-440B-B807-13AE8797961C}" destId="{4B44D1FA-1F4D-4DFF-B67F-B970E5357F81}" srcOrd="1" destOrd="0" presId="urn:microsoft.com/office/officeart/2005/8/layout/list1"/>
    <dgm:cxn modelId="{8C8FA5D7-7796-4272-BFE3-88A2B58D6222}" type="presParOf" srcId="{209832AC-2E88-48E0-974F-83CD73371704}" destId="{9B2F0D07-7680-44A1-BF77-A0B4950B76C7}" srcOrd="9" destOrd="0" presId="urn:microsoft.com/office/officeart/2005/8/layout/list1"/>
    <dgm:cxn modelId="{CBFF9345-EB31-4971-BC94-6F3EE69C633C}" type="presParOf" srcId="{209832AC-2E88-48E0-974F-83CD73371704}" destId="{F9458033-31B6-4750-92B5-F7466AA8FF12}"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42E479-EF9E-4AB4-8C85-BE5A80856AE3}" type="doc">
      <dgm:prSet loTypeId="urn:microsoft.com/office/officeart/2005/8/layout/vList3#2" loCatId="picture" qsTypeId="urn:microsoft.com/office/officeart/2005/8/quickstyle/simple1" qsCatId="simple" csTypeId="urn:microsoft.com/office/officeart/2005/8/colors/accent2_2" csCatId="accent2" phldr="1"/>
      <dgm:spPr/>
    </dgm:pt>
    <dgm:pt modelId="{89E00309-9635-4839-8AA0-B04D6BD07C6A}">
      <dgm:prSet phldrT="[文本]" custT="1"/>
      <dgm:spPr/>
      <dgm:t>
        <a:bodyPr/>
        <a:lstStyle/>
        <a:p>
          <a:pPr>
            <a:lnSpc>
              <a:spcPct val="100000"/>
            </a:lnSpc>
            <a:spcBef>
              <a:spcPts val="0"/>
            </a:spcBef>
            <a:spcAft>
              <a:spcPts val="0"/>
            </a:spcAft>
          </a:pPr>
          <a:r>
            <a:rPr lang="zh-CN" altLang="en-US" sz="2400" dirty="0" smtClean="0">
              <a:latin typeface="华文隶书" pitchFamily="2" charset="-122"/>
              <a:ea typeface="华文隶书" pitchFamily="2" charset="-122"/>
            </a:rPr>
            <a:t>家庭是社会的基本细胞，是人生的</a:t>
          </a:r>
          <a:r>
            <a:rPr lang="zh-CN" altLang="en-US" sz="2400" dirty="0" smtClean="0">
              <a:solidFill>
                <a:srgbClr val="C00000"/>
              </a:solidFill>
              <a:latin typeface="华文隶书" pitchFamily="2" charset="-122"/>
              <a:ea typeface="华文隶书" pitchFamily="2" charset="-122"/>
            </a:rPr>
            <a:t>第一所学校</a:t>
          </a:r>
          <a:r>
            <a:rPr lang="zh-CN" altLang="en-US" sz="2400" dirty="0" smtClean="0">
              <a:latin typeface="华文隶书" pitchFamily="2" charset="-122"/>
              <a:ea typeface="华文隶书" pitchFamily="2" charset="-122"/>
            </a:rPr>
            <a:t>，</a:t>
          </a:r>
          <a:endParaRPr lang="en-US" altLang="zh-CN" sz="2400" dirty="0" smtClean="0">
            <a:latin typeface="华文隶书" pitchFamily="2" charset="-122"/>
            <a:ea typeface="华文隶书" pitchFamily="2" charset="-122"/>
          </a:endParaRPr>
        </a:p>
        <a:p>
          <a:pPr>
            <a:lnSpc>
              <a:spcPct val="100000"/>
            </a:lnSpc>
            <a:spcBef>
              <a:spcPts val="0"/>
            </a:spcBef>
            <a:spcAft>
              <a:spcPts val="0"/>
            </a:spcAft>
          </a:pPr>
          <a:r>
            <a:rPr lang="en-US" altLang="zh-CN" sz="2400" dirty="0" smtClean="0">
              <a:latin typeface="华文隶书" pitchFamily="2" charset="-122"/>
              <a:ea typeface="华文隶书" pitchFamily="2" charset="-122"/>
            </a:rPr>
            <a:t>   </a:t>
          </a:r>
          <a:r>
            <a:rPr lang="zh-CN" altLang="en-US" sz="2400" dirty="0" smtClean="0">
              <a:latin typeface="华文隶书" pitchFamily="2" charset="-122"/>
              <a:ea typeface="华文隶书" pitchFamily="2" charset="-122"/>
            </a:rPr>
            <a:t>家长是孩子的</a:t>
          </a:r>
          <a:r>
            <a:rPr lang="zh-CN" altLang="en-US" sz="2400" dirty="0" smtClean="0">
              <a:solidFill>
                <a:srgbClr val="C00000"/>
              </a:solidFill>
              <a:latin typeface="华文隶书" pitchFamily="2" charset="-122"/>
              <a:ea typeface="华文隶书" pitchFamily="2" charset="-122"/>
            </a:rPr>
            <a:t>第一任老师</a:t>
          </a:r>
          <a:r>
            <a:rPr lang="zh-CN" altLang="en-US" sz="2400" dirty="0" smtClean="0">
              <a:latin typeface="华文隶书" pitchFamily="2" charset="-122"/>
              <a:ea typeface="华文隶书" pitchFamily="2" charset="-122"/>
            </a:rPr>
            <a:t>，要给孩子讲好</a:t>
          </a:r>
          <a:r>
            <a:rPr lang="zh-CN" altLang="en-US" sz="2400" dirty="0" smtClean="0">
              <a:solidFill>
                <a:srgbClr val="C00000"/>
              </a:solidFill>
              <a:latin typeface="华文隶书" pitchFamily="2" charset="-122"/>
              <a:ea typeface="华文隶书" pitchFamily="2" charset="-122"/>
            </a:rPr>
            <a:t>“人生第一课”</a:t>
          </a:r>
          <a:r>
            <a:rPr lang="zh-CN" altLang="en-US" sz="2400" dirty="0" smtClean="0">
              <a:latin typeface="华文隶书" pitchFamily="2" charset="-122"/>
              <a:ea typeface="华文隶书" pitchFamily="2" charset="-122"/>
            </a:rPr>
            <a:t>，</a:t>
          </a:r>
          <a:endParaRPr lang="en-US" altLang="zh-CN" sz="2400" dirty="0" smtClean="0">
            <a:latin typeface="华文隶书" pitchFamily="2" charset="-122"/>
            <a:ea typeface="华文隶书" pitchFamily="2" charset="-122"/>
          </a:endParaRPr>
        </a:p>
        <a:p>
          <a:pPr>
            <a:lnSpc>
              <a:spcPct val="100000"/>
            </a:lnSpc>
            <a:spcBef>
              <a:spcPts val="0"/>
            </a:spcBef>
            <a:spcAft>
              <a:spcPts val="0"/>
            </a:spcAft>
          </a:pPr>
          <a:r>
            <a:rPr lang="zh-CN" altLang="en-US" sz="2400" dirty="0" smtClean="0">
              <a:latin typeface="华文隶书" pitchFamily="2" charset="-122"/>
              <a:ea typeface="华文隶书" pitchFamily="2" charset="-122"/>
            </a:rPr>
            <a:t>帮助</a:t>
          </a:r>
          <a:r>
            <a:rPr lang="zh-CN" altLang="en-US" sz="2400" dirty="0" smtClean="0">
              <a:solidFill>
                <a:srgbClr val="C00000"/>
              </a:solidFill>
              <a:latin typeface="华文隶书" pitchFamily="2" charset="-122"/>
              <a:ea typeface="华文隶书" pitchFamily="2" charset="-122"/>
            </a:rPr>
            <a:t>扣好人生第一粒扣子</a:t>
          </a:r>
          <a:endParaRPr lang="zh-CN" altLang="en-US" sz="2400" dirty="0">
            <a:solidFill>
              <a:srgbClr val="C00000"/>
            </a:solidFill>
            <a:latin typeface="华文隶书" pitchFamily="2" charset="-122"/>
            <a:ea typeface="华文隶书" pitchFamily="2" charset="-122"/>
          </a:endParaRPr>
        </a:p>
      </dgm:t>
    </dgm:pt>
    <dgm:pt modelId="{F406E534-779C-49D8-88A7-B70001F9C275}" type="parTrans" cxnId="{9CA583D7-F7F1-4EB7-B8FE-FCFE07433091}">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31DD3D6E-80D3-4D7F-ABFF-7A740817ED28}" type="sibTrans" cxnId="{9CA583D7-F7F1-4EB7-B8FE-FCFE07433091}">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37C2D1F3-6BFC-4455-BD7E-E5984A53F70B}">
      <dgm:prSet phldrT="[文本]" custT="1"/>
      <dgm:spPr/>
      <dgm:t>
        <a:bodyPr/>
        <a:lstStyle/>
        <a:p>
          <a:pPr>
            <a:lnSpc>
              <a:spcPct val="100000"/>
            </a:lnSpc>
            <a:spcBef>
              <a:spcPts val="0"/>
            </a:spcBef>
            <a:spcAft>
              <a:spcPts val="0"/>
            </a:spcAft>
          </a:pPr>
          <a:r>
            <a:rPr lang="zh-CN" altLang="en-US" sz="2400" dirty="0" smtClean="0">
              <a:latin typeface="华文隶书" pitchFamily="2" charset="-122"/>
              <a:ea typeface="华文隶书" pitchFamily="2" charset="-122"/>
            </a:rPr>
            <a:t>社会各方面都要关注教育，营造良好的育人环境。</a:t>
          </a:r>
          <a:endParaRPr lang="en-US" altLang="zh-CN" sz="2400" dirty="0" smtClean="0">
            <a:latin typeface="华文隶书" pitchFamily="2" charset="-122"/>
            <a:ea typeface="华文隶书" pitchFamily="2" charset="-122"/>
          </a:endParaRPr>
        </a:p>
        <a:p>
          <a:pPr>
            <a:lnSpc>
              <a:spcPct val="100000"/>
            </a:lnSpc>
            <a:spcBef>
              <a:spcPts val="0"/>
            </a:spcBef>
            <a:spcAft>
              <a:spcPts val="0"/>
            </a:spcAft>
          </a:pPr>
          <a:r>
            <a:rPr lang="zh-CN" altLang="en-US" sz="2400" dirty="0" smtClean="0">
              <a:latin typeface="华文隶书" pitchFamily="2" charset="-122"/>
              <a:ea typeface="华文隶书" pitchFamily="2" charset="-122"/>
            </a:rPr>
            <a:t>加强社会教育：</a:t>
          </a:r>
          <a:r>
            <a:rPr lang="zh-CN" altLang="en-US" sz="2400" dirty="0" smtClean="0">
              <a:solidFill>
                <a:srgbClr val="C00000"/>
              </a:solidFill>
              <a:latin typeface="华文隶书" pitchFamily="2" charset="-122"/>
              <a:ea typeface="华文隶书" pitchFamily="2" charset="-122"/>
            </a:rPr>
            <a:t>社会是大课堂，生活是教科书</a:t>
          </a:r>
          <a:endParaRPr lang="zh-CN" altLang="en-US" sz="2400" dirty="0">
            <a:solidFill>
              <a:srgbClr val="C00000"/>
            </a:solidFill>
            <a:latin typeface="华文隶书" pitchFamily="2" charset="-122"/>
            <a:ea typeface="华文隶书" pitchFamily="2" charset="-122"/>
          </a:endParaRPr>
        </a:p>
      </dgm:t>
    </dgm:pt>
    <dgm:pt modelId="{730DB1CE-7AEE-4AD8-8713-AF0EE207203A}" type="parTrans" cxnId="{4016E93E-B7BB-408F-8CD8-FBEF29E6898D}">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F32594AB-99BC-447B-AC33-370741757471}" type="sibTrans" cxnId="{4016E93E-B7BB-408F-8CD8-FBEF29E6898D}">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28F86ED7-5083-4D1E-96D0-F846AC32352D}">
      <dgm:prSet phldrT="[文本]" custT="1"/>
      <dgm:spPr/>
      <dgm:t>
        <a:bodyPr/>
        <a:lstStyle/>
        <a:p>
          <a:pPr>
            <a:lnSpc>
              <a:spcPct val="100000"/>
            </a:lnSpc>
            <a:spcBef>
              <a:spcPts val="0"/>
            </a:spcBef>
            <a:spcAft>
              <a:spcPts val="0"/>
            </a:spcAft>
          </a:pPr>
          <a:r>
            <a:rPr lang="zh-CN" altLang="en-US" sz="2400" dirty="0" smtClean="0">
              <a:latin typeface="华文隶书" pitchFamily="2" charset="-122"/>
              <a:ea typeface="华文隶书" pitchFamily="2" charset="-122"/>
            </a:rPr>
            <a:t>各级党委和政府要坚持把教育放在优先发展的战略位置，强化责任意识，</a:t>
          </a:r>
          <a:r>
            <a:rPr lang="zh-CN" altLang="en-US" sz="2400" dirty="0" smtClean="0">
              <a:solidFill>
                <a:srgbClr val="C00000"/>
              </a:solidFill>
              <a:latin typeface="华文隶书" pitchFamily="2" charset="-122"/>
              <a:ea typeface="华文隶书" pitchFamily="2" charset="-122"/>
            </a:rPr>
            <a:t>及时研究解决教育改革发展问题，</a:t>
          </a:r>
          <a:r>
            <a:rPr lang="zh-CN" altLang="en-US" sz="2400" dirty="0" smtClean="0">
              <a:latin typeface="华文隶书" pitchFamily="2" charset="-122"/>
              <a:ea typeface="华文隶书" pitchFamily="2" charset="-122"/>
            </a:rPr>
            <a:t>完善相关体制机制，深入改革创新，</a:t>
          </a:r>
          <a:r>
            <a:rPr lang="zh-CN" altLang="en-US" sz="2400" dirty="0" smtClean="0">
              <a:solidFill>
                <a:srgbClr val="C00000"/>
              </a:solidFill>
              <a:latin typeface="华文隶书" pitchFamily="2" charset="-122"/>
              <a:ea typeface="华文隶书" pitchFamily="2" charset="-122"/>
            </a:rPr>
            <a:t>为学校办学安全托底</a:t>
          </a:r>
          <a:endParaRPr lang="zh-CN" altLang="en-US" sz="2400" dirty="0">
            <a:solidFill>
              <a:srgbClr val="C00000"/>
            </a:solidFill>
            <a:latin typeface="华文隶书" pitchFamily="2" charset="-122"/>
            <a:ea typeface="华文隶书" pitchFamily="2" charset="-122"/>
          </a:endParaRPr>
        </a:p>
      </dgm:t>
    </dgm:pt>
    <dgm:pt modelId="{CDCE88E6-1171-4380-A4AF-06CEE72785F5}" type="parTrans" cxnId="{7AC5B0B4-F1FF-4F38-8C15-AA85DB743826}">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297E6985-29F3-4E44-9926-65FF49F55BBF}" type="sibTrans" cxnId="{7AC5B0B4-F1FF-4F38-8C15-AA85DB743826}">
      <dgm:prSet/>
      <dgm:spPr/>
      <dgm:t>
        <a:bodyPr/>
        <a:lstStyle/>
        <a:p>
          <a:pPr>
            <a:lnSpc>
              <a:spcPct val="100000"/>
            </a:lnSpc>
            <a:spcBef>
              <a:spcPts val="0"/>
            </a:spcBef>
            <a:spcAft>
              <a:spcPts val="0"/>
            </a:spcAft>
          </a:pPr>
          <a:endParaRPr lang="zh-CN" altLang="en-US" sz="2400">
            <a:latin typeface="华文隶书" pitchFamily="2" charset="-122"/>
            <a:ea typeface="华文隶书" pitchFamily="2" charset="-122"/>
          </a:endParaRPr>
        </a:p>
      </dgm:t>
    </dgm:pt>
    <dgm:pt modelId="{283A7730-3EE8-432C-88AB-3F2A0C98799F}" type="pres">
      <dgm:prSet presAssocID="{2342E479-EF9E-4AB4-8C85-BE5A80856AE3}" presName="linearFlow" presStyleCnt="0">
        <dgm:presLayoutVars>
          <dgm:dir/>
          <dgm:resizeHandles val="exact"/>
        </dgm:presLayoutVars>
      </dgm:prSet>
      <dgm:spPr/>
    </dgm:pt>
    <dgm:pt modelId="{52D9F649-17E8-4DD6-B6BB-F16522546E25}" type="pres">
      <dgm:prSet presAssocID="{89E00309-9635-4839-8AA0-B04D6BD07C6A}" presName="composite" presStyleCnt="0"/>
      <dgm:spPr/>
    </dgm:pt>
    <dgm:pt modelId="{8A173714-2D64-49B1-9AD4-4CF326C46A44}" type="pres">
      <dgm:prSet presAssocID="{89E00309-9635-4839-8AA0-B04D6BD07C6A}" presName="imgShp" presStyleLbl="fgImgPlace1" presStyleIdx="0" presStyleCnt="3"/>
      <dgm:spPr>
        <a:blipFill rotWithShape="0">
          <a:blip xmlns:r="http://schemas.openxmlformats.org/officeDocument/2006/relationships" r:embed="rId1"/>
          <a:stretch>
            <a:fillRect/>
          </a:stretch>
        </a:blipFill>
      </dgm:spPr>
    </dgm:pt>
    <dgm:pt modelId="{E141285C-3190-4661-8A1A-8936E90028C5}" type="pres">
      <dgm:prSet presAssocID="{89E00309-9635-4839-8AA0-B04D6BD07C6A}" presName="txShp" presStyleLbl="node1" presStyleIdx="0" presStyleCnt="3" custScaleX="120275" custLinFactNeighborX="4811" custLinFactNeighborY="-16">
        <dgm:presLayoutVars>
          <dgm:bulletEnabled val="1"/>
        </dgm:presLayoutVars>
      </dgm:prSet>
      <dgm:spPr/>
      <dgm:t>
        <a:bodyPr/>
        <a:lstStyle/>
        <a:p>
          <a:endParaRPr lang="zh-CN" altLang="en-US"/>
        </a:p>
      </dgm:t>
    </dgm:pt>
    <dgm:pt modelId="{3918E0EF-91F5-4623-8194-BF7E0414FFBD}" type="pres">
      <dgm:prSet presAssocID="{31DD3D6E-80D3-4D7F-ABFF-7A740817ED28}" presName="spacing" presStyleCnt="0"/>
      <dgm:spPr/>
    </dgm:pt>
    <dgm:pt modelId="{D70AC5B5-3F97-4911-9CA0-BA48A5CF6B5F}" type="pres">
      <dgm:prSet presAssocID="{37C2D1F3-6BFC-4455-BD7E-E5984A53F70B}" presName="composite" presStyleCnt="0"/>
      <dgm:spPr/>
    </dgm:pt>
    <dgm:pt modelId="{D92BE513-3273-4B6D-9FE4-0B2791574A4D}" type="pres">
      <dgm:prSet presAssocID="{37C2D1F3-6BFC-4455-BD7E-E5984A53F70B}" presName="imgShp" presStyleLbl="fgImgPlace1" presStyleIdx="1" presStyleCnt="3"/>
      <dgm:spPr>
        <a:blipFill rotWithShape="0">
          <a:blip xmlns:r="http://schemas.openxmlformats.org/officeDocument/2006/relationships" r:embed="rId2"/>
          <a:stretch>
            <a:fillRect/>
          </a:stretch>
        </a:blipFill>
      </dgm:spPr>
    </dgm:pt>
    <dgm:pt modelId="{A8652A48-D589-47F1-92D9-C16F046AA898}" type="pres">
      <dgm:prSet presAssocID="{37C2D1F3-6BFC-4455-BD7E-E5984A53F70B}" presName="txShp" presStyleLbl="node1" presStyleIdx="1" presStyleCnt="3" custScaleX="120111" custLinFactNeighborX="4729" custLinFactNeighborY="-1703">
        <dgm:presLayoutVars>
          <dgm:bulletEnabled val="1"/>
        </dgm:presLayoutVars>
      </dgm:prSet>
      <dgm:spPr/>
      <dgm:t>
        <a:bodyPr/>
        <a:lstStyle/>
        <a:p>
          <a:endParaRPr lang="zh-CN" altLang="en-US"/>
        </a:p>
      </dgm:t>
    </dgm:pt>
    <dgm:pt modelId="{C985D5F9-F524-4FD3-8BEE-817FCE411B90}" type="pres">
      <dgm:prSet presAssocID="{F32594AB-99BC-447B-AC33-370741757471}" presName="spacing" presStyleCnt="0"/>
      <dgm:spPr/>
    </dgm:pt>
    <dgm:pt modelId="{62C39251-B66D-4407-88A7-B8F3122F563C}" type="pres">
      <dgm:prSet presAssocID="{28F86ED7-5083-4D1E-96D0-F846AC32352D}" presName="composite" presStyleCnt="0"/>
      <dgm:spPr/>
    </dgm:pt>
    <dgm:pt modelId="{578D86EC-2E83-44EF-946B-CBDCD71E175D}" type="pres">
      <dgm:prSet presAssocID="{28F86ED7-5083-4D1E-96D0-F846AC32352D}" presName="imgShp" presStyleLbl="fgImgPlace1" presStyleIdx="2" presStyleCnt="3"/>
      <dgm:spPr>
        <a:blipFill rotWithShape="0">
          <a:blip xmlns:r="http://schemas.openxmlformats.org/officeDocument/2006/relationships" r:embed="rId3"/>
          <a:stretch>
            <a:fillRect/>
          </a:stretch>
        </a:blipFill>
      </dgm:spPr>
    </dgm:pt>
    <dgm:pt modelId="{3467136A-6210-4B8F-B2EB-5877F76E49FC}" type="pres">
      <dgm:prSet presAssocID="{28F86ED7-5083-4D1E-96D0-F846AC32352D}" presName="txShp" presStyleLbl="node1" presStyleIdx="2" presStyleCnt="3" custScaleX="120276" custLinFactNeighborX="5757" custLinFactNeighborY="-3389">
        <dgm:presLayoutVars>
          <dgm:bulletEnabled val="1"/>
        </dgm:presLayoutVars>
      </dgm:prSet>
      <dgm:spPr/>
      <dgm:t>
        <a:bodyPr/>
        <a:lstStyle/>
        <a:p>
          <a:endParaRPr lang="zh-CN" altLang="en-US"/>
        </a:p>
      </dgm:t>
    </dgm:pt>
  </dgm:ptLst>
  <dgm:cxnLst>
    <dgm:cxn modelId="{4016E93E-B7BB-408F-8CD8-FBEF29E6898D}" srcId="{2342E479-EF9E-4AB4-8C85-BE5A80856AE3}" destId="{37C2D1F3-6BFC-4455-BD7E-E5984A53F70B}" srcOrd="1" destOrd="0" parTransId="{730DB1CE-7AEE-4AD8-8713-AF0EE207203A}" sibTransId="{F32594AB-99BC-447B-AC33-370741757471}"/>
    <dgm:cxn modelId="{A0772399-CBBE-4357-9A82-050EAAF6E6C9}" type="presOf" srcId="{89E00309-9635-4839-8AA0-B04D6BD07C6A}" destId="{E141285C-3190-4661-8A1A-8936E90028C5}" srcOrd="0" destOrd="0" presId="urn:microsoft.com/office/officeart/2005/8/layout/vList3#2"/>
    <dgm:cxn modelId="{24E1DB78-5162-4013-9D45-50DA0A6E362B}" type="presOf" srcId="{37C2D1F3-6BFC-4455-BD7E-E5984A53F70B}" destId="{A8652A48-D589-47F1-92D9-C16F046AA898}" srcOrd="0" destOrd="0" presId="urn:microsoft.com/office/officeart/2005/8/layout/vList3#2"/>
    <dgm:cxn modelId="{9CA583D7-F7F1-4EB7-B8FE-FCFE07433091}" srcId="{2342E479-EF9E-4AB4-8C85-BE5A80856AE3}" destId="{89E00309-9635-4839-8AA0-B04D6BD07C6A}" srcOrd="0" destOrd="0" parTransId="{F406E534-779C-49D8-88A7-B70001F9C275}" sibTransId="{31DD3D6E-80D3-4D7F-ABFF-7A740817ED28}"/>
    <dgm:cxn modelId="{7AC5B0B4-F1FF-4F38-8C15-AA85DB743826}" srcId="{2342E479-EF9E-4AB4-8C85-BE5A80856AE3}" destId="{28F86ED7-5083-4D1E-96D0-F846AC32352D}" srcOrd="2" destOrd="0" parTransId="{CDCE88E6-1171-4380-A4AF-06CEE72785F5}" sibTransId="{297E6985-29F3-4E44-9926-65FF49F55BBF}"/>
    <dgm:cxn modelId="{6F1FBE44-6B4C-403E-895B-7F7BFCF52D71}" type="presOf" srcId="{28F86ED7-5083-4D1E-96D0-F846AC32352D}" destId="{3467136A-6210-4B8F-B2EB-5877F76E49FC}" srcOrd="0" destOrd="0" presId="urn:microsoft.com/office/officeart/2005/8/layout/vList3#2"/>
    <dgm:cxn modelId="{52AED096-64E7-4C9F-B6F6-FA5F1FE5CA17}" type="presOf" srcId="{2342E479-EF9E-4AB4-8C85-BE5A80856AE3}" destId="{283A7730-3EE8-432C-88AB-3F2A0C98799F}" srcOrd="0" destOrd="0" presId="urn:microsoft.com/office/officeart/2005/8/layout/vList3#2"/>
    <dgm:cxn modelId="{2C7A1C73-DFC7-4C2A-8D9F-530ABE9B7BC0}" type="presParOf" srcId="{283A7730-3EE8-432C-88AB-3F2A0C98799F}" destId="{52D9F649-17E8-4DD6-B6BB-F16522546E25}" srcOrd="0" destOrd="0" presId="urn:microsoft.com/office/officeart/2005/8/layout/vList3#2"/>
    <dgm:cxn modelId="{FE607C61-52CD-4842-95AD-3CFFDFA563F8}" type="presParOf" srcId="{52D9F649-17E8-4DD6-B6BB-F16522546E25}" destId="{8A173714-2D64-49B1-9AD4-4CF326C46A44}" srcOrd="0" destOrd="0" presId="urn:microsoft.com/office/officeart/2005/8/layout/vList3#2"/>
    <dgm:cxn modelId="{60025C06-B07E-4675-A562-FDEDACFB7785}" type="presParOf" srcId="{52D9F649-17E8-4DD6-B6BB-F16522546E25}" destId="{E141285C-3190-4661-8A1A-8936E90028C5}" srcOrd="1" destOrd="0" presId="urn:microsoft.com/office/officeart/2005/8/layout/vList3#2"/>
    <dgm:cxn modelId="{8754BD19-6F05-4175-972F-454D48048DD8}" type="presParOf" srcId="{283A7730-3EE8-432C-88AB-3F2A0C98799F}" destId="{3918E0EF-91F5-4623-8194-BF7E0414FFBD}" srcOrd="1" destOrd="0" presId="urn:microsoft.com/office/officeart/2005/8/layout/vList3#2"/>
    <dgm:cxn modelId="{853C0012-63BC-4F68-8088-56C003812EBC}" type="presParOf" srcId="{283A7730-3EE8-432C-88AB-3F2A0C98799F}" destId="{D70AC5B5-3F97-4911-9CA0-BA48A5CF6B5F}" srcOrd="2" destOrd="0" presId="urn:microsoft.com/office/officeart/2005/8/layout/vList3#2"/>
    <dgm:cxn modelId="{57F8B988-EAB1-4B95-A5EB-4B9E1DB3A0D8}" type="presParOf" srcId="{D70AC5B5-3F97-4911-9CA0-BA48A5CF6B5F}" destId="{D92BE513-3273-4B6D-9FE4-0B2791574A4D}" srcOrd="0" destOrd="0" presId="urn:microsoft.com/office/officeart/2005/8/layout/vList3#2"/>
    <dgm:cxn modelId="{1BD55C7D-054B-4986-A552-E50D9C9259F8}" type="presParOf" srcId="{D70AC5B5-3F97-4911-9CA0-BA48A5CF6B5F}" destId="{A8652A48-D589-47F1-92D9-C16F046AA898}" srcOrd="1" destOrd="0" presId="urn:microsoft.com/office/officeart/2005/8/layout/vList3#2"/>
    <dgm:cxn modelId="{558B0F69-CFD8-4266-8010-C7A83D382AC0}" type="presParOf" srcId="{283A7730-3EE8-432C-88AB-3F2A0C98799F}" destId="{C985D5F9-F524-4FD3-8BEE-817FCE411B90}" srcOrd="3" destOrd="0" presId="urn:microsoft.com/office/officeart/2005/8/layout/vList3#2"/>
    <dgm:cxn modelId="{87D7986A-82EB-4487-89B9-4B5D2223F807}" type="presParOf" srcId="{283A7730-3EE8-432C-88AB-3F2A0C98799F}" destId="{62C39251-B66D-4407-88A7-B8F3122F563C}" srcOrd="4" destOrd="0" presId="urn:microsoft.com/office/officeart/2005/8/layout/vList3#2"/>
    <dgm:cxn modelId="{15947F05-FE89-42C5-A703-40A9AC1FFB4A}" type="presParOf" srcId="{62C39251-B66D-4407-88A7-B8F3122F563C}" destId="{578D86EC-2E83-44EF-946B-CBDCD71E175D}" srcOrd="0" destOrd="0" presId="urn:microsoft.com/office/officeart/2005/8/layout/vList3#2"/>
    <dgm:cxn modelId="{838F9BEF-92DB-46DB-B13A-FABBAA805363}" type="presParOf" srcId="{62C39251-B66D-4407-88A7-B8F3122F563C}" destId="{3467136A-6210-4B8F-B2EB-5877F76E49FC}" srcOrd="1" destOrd="0" presId="urn:microsoft.com/office/officeart/2005/8/layout/vList3#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94C095-72B2-46ED-A1AE-DCD5FD8685B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zh-CN" altLang="en-US"/>
        </a:p>
      </dgm:t>
    </dgm:pt>
    <dgm:pt modelId="{AAB85FDC-3A54-42E2-8E1F-02AA9B1A9B74}">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十五大：“</a:t>
          </a:r>
          <a:r>
            <a:rPr lang="zh-CN" altLang="en-US" sz="2000" b="1" dirty="0" smtClean="0">
              <a:solidFill>
                <a:srgbClr val="C00000"/>
              </a:solidFill>
              <a:latin typeface="华文中宋" panose="02010600040101010101" pitchFamily="2" charset="-122"/>
              <a:ea typeface="华文中宋" panose="02010600040101010101" pitchFamily="2" charset="-122"/>
            </a:rPr>
            <a:t>切实把教育摆在优先发展的战略地位</a:t>
          </a:r>
          <a:r>
            <a:rPr lang="zh-CN" altLang="en-US" sz="2000" b="1" dirty="0" smtClean="0">
              <a:latin typeface="华文中宋" panose="02010600040101010101" pitchFamily="2" charset="-122"/>
              <a:ea typeface="华文中宋" panose="02010600040101010101" pitchFamily="2" charset="-122"/>
            </a:rPr>
            <a:t>”，“科教兴国战略和可持续发展战略”</a:t>
          </a:r>
          <a:endParaRPr lang="zh-CN" altLang="en-US" sz="2000" b="1" dirty="0">
            <a:latin typeface="华文中宋" panose="02010600040101010101" pitchFamily="2" charset="-122"/>
            <a:ea typeface="华文中宋" panose="02010600040101010101" pitchFamily="2" charset="-122"/>
          </a:endParaRPr>
        </a:p>
      </dgm:t>
    </dgm:pt>
    <dgm:pt modelId="{78D6CA7C-D718-4652-BFCD-B7E401F9940E}" type="parTrans" cxnId="{BE1EA8E8-9C86-41B5-AD7A-8DE6FA6BE0BA}">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F8F86204-B9A8-44CC-8190-F808567158EE}" type="sibTrans" cxnId="{BE1EA8E8-9C86-41B5-AD7A-8DE6FA6BE0BA}">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F1C395CF-4593-4D80-B809-9FB20F49AB9D}">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十六大：“教育是发展科学技术和培养人才的基础，在现代化建设中具有先导性全局性作用， </a:t>
          </a:r>
          <a:r>
            <a:rPr lang="zh-CN" altLang="en-US" sz="2000" b="1" dirty="0" smtClean="0">
              <a:solidFill>
                <a:srgbClr val="C00000"/>
              </a:solidFill>
              <a:latin typeface="华文中宋" panose="02010600040101010101" pitchFamily="2" charset="-122"/>
              <a:ea typeface="华文中宋" panose="02010600040101010101" pitchFamily="2" charset="-122"/>
            </a:rPr>
            <a:t>必须摆在优先发展的战略地位</a:t>
          </a:r>
          <a:r>
            <a:rPr lang="zh-CN" altLang="en-US" sz="2000" b="1" dirty="0" smtClean="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dgm:t>
    </dgm:pt>
    <dgm:pt modelId="{4FCB742C-2959-4F27-BB97-9F4426FD6EF4}" type="parTrans" cxnId="{B12F0872-B55F-40E9-9C59-3A23F7DCF2F2}">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2FF5BE98-B323-42FA-BB49-9C7DBEFC6573}" type="sibTrans" cxnId="{B12F0872-B55F-40E9-9C59-3A23F7DCF2F2}">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8674D06B-83ED-4DCA-8DFF-DBB4354FA5D5}">
      <dgm:prSet phldrT="[文本]" custT="1"/>
      <dgm:spPr/>
      <dgm:t>
        <a:bodyPr/>
        <a:lstStyle/>
        <a:p>
          <a:r>
            <a:rPr lang="zh-CN" altLang="en-US" sz="2000" b="1" dirty="0" smtClean="0">
              <a:latin typeface="华文中宋" panose="02010600040101010101" pitchFamily="2" charset="-122"/>
              <a:ea typeface="华文中宋" panose="02010600040101010101" pitchFamily="2" charset="-122"/>
            </a:rPr>
            <a:t>十七大：“</a:t>
          </a:r>
          <a:r>
            <a:rPr lang="zh-CN" altLang="en-US" sz="2000" b="1" dirty="0" smtClean="0">
              <a:solidFill>
                <a:srgbClr val="C00000"/>
              </a:solidFill>
              <a:latin typeface="华文中宋" panose="02010600040101010101" pitchFamily="2" charset="-122"/>
              <a:ea typeface="华文中宋" panose="02010600040101010101" pitchFamily="2" charset="-122"/>
            </a:rPr>
            <a:t>优先发展教育</a:t>
          </a:r>
          <a:r>
            <a:rPr lang="zh-CN" altLang="en-US" sz="2000" b="1" dirty="0" smtClean="0">
              <a:latin typeface="华文中宋" panose="02010600040101010101" pitchFamily="2" charset="-122"/>
              <a:ea typeface="华文中宋" panose="02010600040101010101" pitchFamily="2" charset="-122"/>
            </a:rPr>
            <a:t>， 建设人力资源强国”；“</a:t>
          </a:r>
          <a:r>
            <a:rPr lang="zh-CN" altLang="en-US" sz="2000" b="1" dirty="0" smtClean="0">
              <a:solidFill>
                <a:srgbClr val="C00000"/>
              </a:solidFill>
              <a:latin typeface="华文中宋" panose="02010600040101010101" pitchFamily="2" charset="-122"/>
              <a:ea typeface="华文中宋" panose="02010600040101010101" pitchFamily="2" charset="-122"/>
            </a:rPr>
            <a:t>把教育摆在优先发展的战略地位</a:t>
          </a:r>
          <a:r>
            <a:rPr lang="zh-CN" altLang="en-US" sz="2000" b="1" dirty="0" smtClean="0">
              <a:latin typeface="华文中宋" panose="02010600040101010101" pitchFamily="2" charset="-122"/>
              <a:ea typeface="华文中宋" panose="02010600040101010101" pitchFamily="2" charset="-122"/>
            </a:rPr>
            <a:t>。教育优先发展是党和国家提出并</a:t>
          </a:r>
          <a:r>
            <a:rPr lang="zh-CN" altLang="en-US" sz="2000" b="1" dirty="0" smtClean="0">
              <a:solidFill>
                <a:srgbClr val="C00000"/>
              </a:solidFill>
              <a:latin typeface="华文中宋" panose="02010600040101010101" pitchFamily="2" charset="-122"/>
              <a:ea typeface="华文中宋" panose="02010600040101010101" pitchFamily="2" charset="-122"/>
            </a:rPr>
            <a:t>长期坚持的一项重大方针</a:t>
          </a:r>
          <a:r>
            <a:rPr lang="zh-CN" altLang="en-US" sz="2000" b="1" dirty="0" smtClean="0">
              <a:latin typeface="华文中宋" panose="02010600040101010101" pitchFamily="2" charset="-122"/>
              <a:ea typeface="华文中宋" panose="02010600040101010101" pitchFamily="2" charset="-122"/>
            </a:rPr>
            <a:t>。</a:t>
          </a:r>
          <a:r>
            <a:rPr lang="zh-CN" altLang="en-US" sz="2000" b="1" dirty="0" smtClean="0">
              <a:solidFill>
                <a:srgbClr val="C00000"/>
              </a:solidFill>
              <a:latin typeface="华文中宋" panose="02010600040101010101" pitchFamily="2" charset="-122"/>
              <a:ea typeface="华文中宋" panose="02010600040101010101" pitchFamily="2" charset="-122"/>
            </a:rPr>
            <a:t>各级党委和政府要把优先发展教育作为贯彻落实科学发展观的一项基本要求</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2010.5</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a:t>
          </a:r>
          <a:r>
            <a:rPr lang="zh-CN" altLang="en-US" sz="2000" b="1" dirty="0" smtClean="0">
              <a:latin typeface="华文中宋" panose="02010600040101010101" pitchFamily="2" charset="-122"/>
              <a:ea typeface="华文中宋" panose="02010600040101010101" pitchFamily="2" charset="-122"/>
            </a:rPr>
            <a:t>国家中长期教育改革和发展纲要（</a:t>
          </a:r>
          <a:r>
            <a:rPr lang="en-US" altLang="en-US" sz="2000" b="1" dirty="0" smtClean="0">
              <a:latin typeface="华文中宋" panose="02010600040101010101" pitchFamily="2" charset="-122"/>
              <a:ea typeface="华文中宋" panose="02010600040101010101" pitchFamily="2" charset="-122"/>
            </a:rPr>
            <a:t>2010-2020</a:t>
          </a:r>
          <a:r>
            <a:rPr lang="zh-CN" altLang="en-US" sz="2000" b="1" dirty="0" smtClean="0">
              <a:latin typeface="华文中宋" panose="02010600040101010101" pitchFamily="2" charset="-122"/>
              <a:ea typeface="华文中宋" panose="02010600040101010101" pitchFamily="2" charset="-122"/>
            </a:rPr>
            <a:t>）</a:t>
          </a:r>
          <a:r>
            <a:rPr lang="en-US" altLang="en-US" sz="2000" b="1" dirty="0" smtClean="0">
              <a:latin typeface="华文中宋" panose="02010600040101010101" pitchFamily="2" charset="-122"/>
              <a:ea typeface="华文中宋" panose="02010600040101010101" pitchFamily="2" charset="-122"/>
            </a:rPr>
            <a:t>》</a:t>
          </a:r>
          <a:r>
            <a:rPr lang="zh-CN" altLang="en-US" sz="2000" b="1" dirty="0" smtClean="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dgm:t>
    </dgm:pt>
    <dgm:pt modelId="{AA5128E9-E6D7-46DF-8D54-BD7D7F18E756}" type="parTrans" cxnId="{C30D9037-C6A9-4CBC-92E6-19DC094FF864}">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496263F6-A83F-4117-B459-E1D6DBAD0B31}" type="sibTrans" cxnId="{C30D9037-C6A9-4CBC-92E6-19DC094FF864}">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A6E75D14-0E26-4DD9-886A-F8123223B685}">
      <dgm:prSet custT="1"/>
      <dgm:spPr/>
      <dgm:t>
        <a:bodyPr/>
        <a:lstStyle/>
        <a:p>
          <a:r>
            <a:rPr lang="zh-CN" altLang="en-US" sz="2000" b="1" dirty="0" smtClean="0">
              <a:latin typeface="华文中宋" panose="02010600040101010101" pitchFamily="2" charset="-122"/>
              <a:ea typeface="华文中宋" panose="02010600040101010101" pitchFamily="2" charset="-122"/>
            </a:rPr>
            <a:t>党的十八大：“努力办好人民满意的教育”，强调 “教育是民族振兴和社 会进步的基石”，“</a:t>
          </a:r>
          <a:r>
            <a:rPr lang="zh-CN" altLang="en-US" sz="2000" b="1" dirty="0" smtClean="0">
              <a:solidFill>
                <a:srgbClr val="C00000"/>
              </a:solidFill>
              <a:latin typeface="华文中宋" panose="02010600040101010101" pitchFamily="2" charset="-122"/>
              <a:ea typeface="华文中宋" panose="02010600040101010101" pitchFamily="2" charset="-122"/>
            </a:rPr>
            <a:t>要坚持教育优先发展</a:t>
          </a:r>
          <a:r>
            <a:rPr lang="zh-CN" altLang="en-US" sz="2000" b="1" dirty="0" smtClean="0">
              <a:latin typeface="华文中宋" panose="02010600040101010101" pitchFamily="2" charset="-122"/>
              <a:ea typeface="华文中宋" panose="02010600040101010101" pitchFamily="2" charset="-122"/>
            </a:rPr>
            <a:t>，全面贯彻党的教育方针，坚持教育为社会主义现代化建设服务、为人民服务”。</a:t>
          </a:r>
          <a:endParaRPr lang="zh-CN" altLang="en-US" sz="2000" b="1" dirty="0">
            <a:latin typeface="华文中宋" panose="02010600040101010101" pitchFamily="2" charset="-122"/>
            <a:ea typeface="华文中宋" panose="02010600040101010101" pitchFamily="2" charset="-122"/>
          </a:endParaRPr>
        </a:p>
      </dgm:t>
    </dgm:pt>
    <dgm:pt modelId="{1C14E473-0F99-4431-8E9C-A2C97AD36C9E}" type="parTrans" cxnId="{63A89D14-7F8A-4A0C-8C24-8B6FA04BA3C0}">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9F8634A0-2C3A-49E7-BA64-60197CB01B98}" type="sibTrans" cxnId="{63A89D14-7F8A-4A0C-8C24-8B6FA04BA3C0}">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0F37C597-0C0D-41F3-869B-E5A62F5DA2E7}" type="pres">
      <dgm:prSet presAssocID="{3D94C095-72B2-46ED-A1AE-DCD5FD8685BD}" presName="Name0" presStyleCnt="0">
        <dgm:presLayoutVars>
          <dgm:chMax val="7"/>
          <dgm:chPref val="7"/>
          <dgm:dir/>
        </dgm:presLayoutVars>
      </dgm:prSet>
      <dgm:spPr/>
      <dgm:t>
        <a:bodyPr/>
        <a:lstStyle/>
        <a:p>
          <a:endParaRPr lang="zh-CN" altLang="en-US"/>
        </a:p>
      </dgm:t>
    </dgm:pt>
    <dgm:pt modelId="{18144ECB-ABC0-48FF-9D76-18197B76CD21}" type="pres">
      <dgm:prSet presAssocID="{3D94C095-72B2-46ED-A1AE-DCD5FD8685BD}" presName="Name1" presStyleCnt="0"/>
      <dgm:spPr/>
    </dgm:pt>
    <dgm:pt modelId="{9B8C0CF7-6532-47EB-830B-DF63EF1C5FD8}" type="pres">
      <dgm:prSet presAssocID="{3D94C095-72B2-46ED-A1AE-DCD5FD8685BD}" presName="cycle" presStyleCnt="0"/>
      <dgm:spPr/>
    </dgm:pt>
    <dgm:pt modelId="{7362A696-523B-47EC-91E4-233461C7A02C}" type="pres">
      <dgm:prSet presAssocID="{3D94C095-72B2-46ED-A1AE-DCD5FD8685BD}" presName="srcNode" presStyleLbl="node1" presStyleIdx="0" presStyleCnt="4"/>
      <dgm:spPr/>
    </dgm:pt>
    <dgm:pt modelId="{0A1C8C0D-9E39-4594-B62D-EA8DB8C7109F}" type="pres">
      <dgm:prSet presAssocID="{3D94C095-72B2-46ED-A1AE-DCD5FD8685BD}" presName="conn" presStyleLbl="parChTrans1D2" presStyleIdx="0" presStyleCnt="1"/>
      <dgm:spPr/>
      <dgm:t>
        <a:bodyPr/>
        <a:lstStyle/>
        <a:p>
          <a:endParaRPr lang="zh-CN" altLang="en-US"/>
        </a:p>
      </dgm:t>
    </dgm:pt>
    <dgm:pt modelId="{00BE64C6-71A1-4ACE-95CF-F557A6CDE4B4}" type="pres">
      <dgm:prSet presAssocID="{3D94C095-72B2-46ED-A1AE-DCD5FD8685BD}" presName="extraNode" presStyleLbl="node1" presStyleIdx="0" presStyleCnt="4"/>
      <dgm:spPr/>
    </dgm:pt>
    <dgm:pt modelId="{71897B8C-6C9A-422C-B2BB-E82A24AED5F5}" type="pres">
      <dgm:prSet presAssocID="{3D94C095-72B2-46ED-A1AE-DCD5FD8685BD}" presName="dstNode" presStyleLbl="node1" presStyleIdx="0" presStyleCnt="4"/>
      <dgm:spPr/>
    </dgm:pt>
    <dgm:pt modelId="{7BE2B4D2-394B-470E-8C00-7D1CFA18B6F1}" type="pres">
      <dgm:prSet presAssocID="{AAB85FDC-3A54-42E2-8E1F-02AA9B1A9B74}" presName="text_1" presStyleLbl="node1" presStyleIdx="0" presStyleCnt="4">
        <dgm:presLayoutVars>
          <dgm:bulletEnabled val="1"/>
        </dgm:presLayoutVars>
      </dgm:prSet>
      <dgm:spPr/>
      <dgm:t>
        <a:bodyPr/>
        <a:lstStyle/>
        <a:p>
          <a:endParaRPr lang="zh-CN" altLang="en-US"/>
        </a:p>
      </dgm:t>
    </dgm:pt>
    <dgm:pt modelId="{EFEF9D55-ACFD-4C1B-A839-9A9A9FF555D2}" type="pres">
      <dgm:prSet presAssocID="{AAB85FDC-3A54-42E2-8E1F-02AA9B1A9B74}" presName="accent_1" presStyleCnt="0"/>
      <dgm:spPr/>
    </dgm:pt>
    <dgm:pt modelId="{BA60E180-7812-4AE8-8426-75BEE2D9FD32}" type="pres">
      <dgm:prSet presAssocID="{AAB85FDC-3A54-42E2-8E1F-02AA9B1A9B74}" presName="accentRepeatNode" presStyleLbl="solidFgAcc1" presStyleIdx="0" presStyleCnt="4"/>
      <dgm:spPr/>
    </dgm:pt>
    <dgm:pt modelId="{4EDD1714-BE5C-435A-B845-CE8E7DC3AAE0}" type="pres">
      <dgm:prSet presAssocID="{F1C395CF-4593-4D80-B809-9FB20F49AB9D}" presName="text_2" presStyleLbl="node1" presStyleIdx="1" presStyleCnt="4">
        <dgm:presLayoutVars>
          <dgm:bulletEnabled val="1"/>
        </dgm:presLayoutVars>
      </dgm:prSet>
      <dgm:spPr/>
      <dgm:t>
        <a:bodyPr/>
        <a:lstStyle/>
        <a:p>
          <a:endParaRPr lang="zh-CN" altLang="en-US"/>
        </a:p>
      </dgm:t>
    </dgm:pt>
    <dgm:pt modelId="{9A804D54-40E7-42F1-9514-222A1747FEFE}" type="pres">
      <dgm:prSet presAssocID="{F1C395CF-4593-4D80-B809-9FB20F49AB9D}" presName="accent_2" presStyleCnt="0"/>
      <dgm:spPr/>
    </dgm:pt>
    <dgm:pt modelId="{6B4C238C-F90B-42D5-AC99-1F925EBDA930}" type="pres">
      <dgm:prSet presAssocID="{F1C395CF-4593-4D80-B809-9FB20F49AB9D}" presName="accentRepeatNode" presStyleLbl="solidFgAcc1" presStyleIdx="1" presStyleCnt="4"/>
      <dgm:spPr/>
    </dgm:pt>
    <dgm:pt modelId="{CE35C542-9A90-447D-82B5-AF84BEAA8BA1}" type="pres">
      <dgm:prSet presAssocID="{8674D06B-83ED-4DCA-8DFF-DBB4354FA5D5}" presName="text_3" presStyleLbl="node1" presStyleIdx="2" presStyleCnt="4" custScaleY="153852">
        <dgm:presLayoutVars>
          <dgm:bulletEnabled val="1"/>
        </dgm:presLayoutVars>
      </dgm:prSet>
      <dgm:spPr/>
      <dgm:t>
        <a:bodyPr/>
        <a:lstStyle/>
        <a:p>
          <a:endParaRPr lang="zh-CN" altLang="en-US"/>
        </a:p>
      </dgm:t>
    </dgm:pt>
    <dgm:pt modelId="{548BC919-F106-4664-8819-2357E222B470}" type="pres">
      <dgm:prSet presAssocID="{8674D06B-83ED-4DCA-8DFF-DBB4354FA5D5}" presName="accent_3" presStyleCnt="0"/>
      <dgm:spPr/>
    </dgm:pt>
    <dgm:pt modelId="{A3E08432-D8E4-47AA-AFB2-7DD0496368F2}" type="pres">
      <dgm:prSet presAssocID="{8674D06B-83ED-4DCA-8DFF-DBB4354FA5D5}" presName="accentRepeatNode" presStyleLbl="solidFgAcc1" presStyleIdx="2" presStyleCnt="4"/>
      <dgm:spPr/>
    </dgm:pt>
    <dgm:pt modelId="{E6426E0B-7EE2-4AC5-A531-5515C1C3D4D6}" type="pres">
      <dgm:prSet presAssocID="{A6E75D14-0E26-4DD9-886A-F8123223B685}" presName="text_4" presStyleLbl="node1" presStyleIdx="3" presStyleCnt="4">
        <dgm:presLayoutVars>
          <dgm:bulletEnabled val="1"/>
        </dgm:presLayoutVars>
      </dgm:prSet>
      <dgm:spPr/>
      <dgm:t>
        <a:bodyPr/>
        <a:lstStyle/>
        <a:p>
          <a:endParaRPr lang="zh-CN" altLang="en-US"/>
        </a:p>
      </dgm:t>
    </dgm:pt>
    <dgm:pt modelId="{1353F674-B7B0-407A-B238-25374134897C}" type="pres">
      <dgm:prSet presAssocID="{A6E75D14-0E26-4DD9-886A-F8123223B685}" presName="accent_4" presStyleCnt="0"/>
      <dgm:spPr/>
    </dgm:pt>
    <dgm:pt modelId="{E4D7BD23-D18A-486E-AFC9-660D2C12A2D4}" type="pres">
      <dgm:prSet presAssocID="{A6E75D14-0E26-4DD9-886A-F8123223B685}" presName="accentRepeatNode" presStyleLbl="solidFgAcc1" presStyleIdx="3" presStyleCnt="4"/>
      <dgm:spPr/>
    </dgm:pt>
  </dgm:ptLst>
  <dgm:cxnLst>
    <dgm:cxn modelId="{BE1EA8E8-9C86-41B5-AD7A-8DE6FA6BE0BA}" srcId="{3D94C095-72B2-46ED-A1AE-DCD5FD8685BD}" destId="{AAB85FDC-3A54-42E2-8E1F-02AA9B1A9B74}" srcOrd="0" destOrd="0" parTransId="{78D6CA7C-D718-4652-BFCD-B7E401F9940E}" sibTransId="{F8F86204-B9A8-44CC-8190-F808567158EE}"/>
    <dgm:cxn modelId="{1E4FF39E-F1B5-49E9-AD63-D933C63F86E4}" type="presOf" srcId="{3D94C095-72B2-46ED-A1AE-DCD5FD8685BD}" destId="{0F37C597-0C0D-41F3-869B-E5A62F5DA2E7}" srcOrd="0" destOrd="0" presId="urn:microsoft.com/office/officeart/2008/layout/VerticalCurvedList"/>
    <dgm:cxn modelId="{D7283D3B-3E3C-4F3B-9506-FDF809D5B232}" type="presOf" srcId="{8674D06B-83ED-4DCA-8DFF-DBB4354FA5D5}" destId="{CE35C542-9A90-447D-82B5-AF84BEAA8BA1}" srcOrd="0" destOrd="0" presId="urn:microsoft.com/office/officeart/2008/layout/VerticalCurvedList"/>
    <dgm:cxn modelId="{247627D1-C79D-4A61-8023-4361DCFA26CC}" type="presOf" srcId="{F1C395CF-4593-4D80-B809-9FB20F49AB9D}" destId="{4EDD1714-BE5C-435A-B845-CE8E7DC3AAE0}" srcOrd="0" destOrd="0" presId="urn:microsoft.com/office/officeart/2008/layout/VerticalCurvedList"/>
    <dgm:cxn modelId="{63A89D14-7F8A-4A0C-8C24-8B6FA04BA3C0}" srcId="{3D94C095-72B2-46ED-A1AE-DCD5FD8685BD}" destId="{A6E75D14-0E26-4DD9-886A-F8123223B685}" srcOrd="3" destOrd="0" parTransId="{1C14E473-0F99-4431-8E9C-A2C97AD36C9E}" sibTransId="{9F8634A0-2C3A-49E7-BA64-60197CB01B98}"/>
    <dgm:cxn modelId="{4B4CB119-43DB-4367-A1C7-094AD0D42683}" type="presOf" srcId="{F8F86204-B9A8-44CC-8190-F808567158EE}" destId="{0A1C8C0D-9E39-4594-B62D-EA8DB8C7109F}" srcOrd="0" destOrd="0" presId="urn:microsoft.com/office/officeart/2008/layout/VerticalCurvedList"/>
    <dgm:cxn modelId="{C30D9037-C6A9-4CBC-92E6-19DC094FF864}" srcId="{3D94C095-72B2-46ED-A1AE-DCD5FD8685BD}" destId="{8674D06B-83ED-4DCA-8DFF-DBB4354FA5D5}" srcOrd="2" destOrd="0" parTransId="{AA5128E9-E6D7-46DF-8D54-BD7D7F18E756}" sibTransId="{496263F6-A83F-4117-B459-E1D6DBAD0B31}"/>
    <dgm:cxn modelId="{E42359A7-0030-4FE4-AFF4-1ECCBB10F98E}" type="presOf" srcId="{AAB85FDC-3A54-42E2-8E1F-02AA9B1A9B74}" destId="{7BE2B4D2-394B-470E-8C00-7D1CFA18B6F1}" srcOrd="0" destOrd="0" presId="urn:microsoft.com/office/officeart/2008/layout/VerticalCurvedList"/>
    <dgm:cxn modelId="{B12F0872-B55F-40E9-9C59-3A23F7DCF2F2}" srcId="{3D94C095-72B2-46ED-A1AE-DCD5FD8685BD}" destId="{F1C395CF-4593-4D80-B809-9FB20F49AB9D}" srcOrd="1" destOrd="0" parTransId="{4FCB742C-2959-4F27-BB97-9F4426FD6EF4}" sibTransId="{2FF5BE98-B323-42FA-BB49-9C7DBEFC6573}"/>
    <dgm:cxn modelId="{B9B973C1-6359-4B45-B978-92F33557BCD1}" type="presOf" srcId="{A6E75D14-0E26-4DD9-886A-F8123223B685}" destId="{E6426E0B-7EE2-4AC5-A531-5515C1C3D4D6}" srcOrd="0" destOrd="0" presId="urn:microsoft.com/office/officeart/2008/layout/VerticalCurvedList"/>
    <dgm:cxn modelId="{FBAC4E71-3510-4E1D-816E-86E171802232}" type="presParOf" srcId="{0F37C597-0C0D-41F3-869B-E5A62F5DA2E7}" destId="{18144ECB-ABC0-48FF-9D76-18197B76CD21}" srcOrd="0" destOrd="0" presId="urn:microsoft.com/office/officeart/2008/layout/VerticalCurvedList"/>
    <dgm:cxn modelId="{9DEE5C55-86CE-4504-A2D9-396FF4B64CE2}" type="presParOf" srcId="{18144ECB-ABC0-48FF-9D76-18197B76CD21}" destId="{9B8C0CF7-6532-47EB-830B-DF63EF1C5FD8}" srcOrd="0" destOrd="0" presId="urn:microsoft.com/office/officeart/2008/layout/VerticalCurvedList"/>
    <dgm:cxn modelId="{076C1363-6076-440A-9A86-DAAB0163FE71}" type="presParOf" srcId="{9B8C0CF7-6532-47EB-830B-DF63EF1C5FD8}" destId="{7362A696-523B-47EC-91E4-233461C7A02C}" srcOrd="0" destOrd="0" presId="urn:microsoft.com/office/officeart/2008/layout/VerticalCurvedList"/>
    <dgm:cxn modelId="{EE82798F-50AC-4800-9DDC-ABF54CAC41F8}" type="presParOf" srcId="{9B8C0CF7-6532-47EB-830B-DF63EF1C5FD8}" destId="{0A1C8C0D-9E39-4594-B62D-EA8DB8C7109F}" srcOrd="1" destOrd="0" presId="urn:microsoft.com/office/officeart/2008/layout/VerticalCurvedList"/>
    <dgm:cxn modelId="{CD90A34A-A65A-4C69-B59E-6407E87FB410}" type="presParOf" srcId="{9B8C0CF7-6532-47EB-830B-DF63EF1C5FD8}" destId="{00BE64C6-71A1-4ACE-95CF-F557A6CDE4B4}" srcOrd="2" destOrd="0" presId="urn:microsoft.com/office/officeart/2008/layout/VerticalCurvedList"/>
    <dgm:cxn modelId="{580455E1-844E-44B9-BC83-7E4937E57E33}" type="presParOf" srcId="{9B8C0CF7-6532-47EB-830B-DF63EF1C5FD8}" destId="{71897B8C-6C9A-422C-B2BB-E82A24AED5F5}" srcOrd="3" destOrd="0" presId="urn:microsoft.com/office/officeart/2008/layout/VerticalCurvedList"/>
    <dgm:cxn modelId="{7247B11D-2059-4B41-8161-568885BA245C}" type="presParOf" srcId="{18144ECB-ABC0-48FF-9D76-18197B76CD21}" destId="{7BE2B4D2-394B-470E-8C00-7D1CFA18B6F1}" srcOrd="1" destOrd="0" presId="urn:microsoft.com/office/officeart/2008/layout/VerticalCurvedList"/>
    <dgm:cxn modelId="{6B5F5582-75DD-4CA6-86CF-E6A1FE994C60}" type="presParOf" srcId="{18144ECB-ABC0-48FF-9D76-18197B76CD21}" destId="{EFEF9D55-ACFD-4C1B-A839-9A9A9FF555D2}" srcOrd="2" destOrd="0" presId="urn:microsoft.com/office/officeart/2008/layout/VerticalCurvedList"/>
    <dgm:cxn modelId="{FDF0BCB8-24E1-4ECB-A0D0-38F8455448BA}" type="presParOf" srcId="{EFEF9D55-ACFD-4C1B-A839-9A9A9FF555D2}" destId="{BA60E180-7812-4AE8-8426-75BEE2D9FD32}" srcOrd="0" destOrd="0" presId="urn:microsoft.com/office/officeart/2008/layout/VerticalCurvedList"/>
    <dgm:cxn modelId="{91D78A8E-AADA-47F8-B8DB-29E51461BC0A}" type="presParOf" srcId="{18144ECB-ABC0-48FF-9D76-18197B76CD21}" destId="{4EDD1714-BE5C-435A-B845-CE8E7DC3AAE0}" srcOrd="3" destOrd="0" presId="urn:microsoft.com/office/officeart/2008/layout/VerticalCurvedList"/>
    <dgm:cxn modelId="{EBDFD1A4-89EA-4262-91BE-1AE1B7383150}" type="presParOf" srcId="{18144ECB-ABC0-48FF-9D76-18197B76CD21}" destId="{9A804D54-40E7-42F1-9514-222A1747FEFE}" srcOrd="4" destOrd="0" presId="urn:microsoft.com/office/officeart/2008/layout/VerticalCurvedList"/>
    <dgm:cxn modelId="{02B54098-D39A-4C69-9C09-6B30AD57ED40}" type="presParOf" srcId="{9A804D54-40E7-42F1-9514-222A1747FEFE}" destId="{6B4C238C-F90B-42D5-AC99-1F925EBDA930}" srcOrd="0" destOrd="0" presId="urn:microsoft.com/office/officeart/2008/layout/VerticalCurvedList"/>
    <dgm:cxn modelId="{C5F60789-6102-4645-B181-5EEA2476B5DA}" type="presParOf" srcId="{18144ECB-ABC0-48FF-9D76-18197B76CD21}" destId="{CE35C542-9A90-447D-82B5-AF84BEAA8BA1}" srcOrd="5" destOrd="0" presId="urn:microsoft.com/office/officeart/2008/layout/VerticalCurvedList"/>
    <dgm:cxn modelId="{58BA516F-599F-4713-B7CF-071CB21D2301}" type="presParOf" srcId="{18144ECB-ABC0-48FF-9D76-18197B76CD21}" destId="{548BC919-F106-4664-8819-2357E222B470}" srcOrd="6" destOrd="0" presId="urn:microsoft.com/office/officeart/2008/layout/VerticalCurvedList"/>
    <dgm:cxn modelId="{339F9F6D-2B8E-46FC-9803-1E24B2961694}" type="presParOf" srcId="{548BC919-F106-4664-8819-2357E222B470}" destId="{A3E08432-D8E4-47AA-AFB2-7DD0496368F2}" srcOrd="0" destOrd="0" presId="urn:microsoft.com/office/officeart/2008/layout/VerticalCurvedList"/>
    <dgm:cxn modelId="{B2DA7820-67D1-469B-B860-B1ECFF1697A3}" type="presParOf" srcId="{18144ECB-ABC0-48FF-9D76-18197B76CD21}" destId="{E6426E0B-7EE2-4AC5-A531-5515C1C3D4D6}" srcOrd="7" destOrd="0" presId="urn:microsoft.com/office/officeart/2008/layout/VerticalCurvedList"/>
    <dgm:cxn modelId="{9900CBCD-FAB2-47CD-B52A-C2793990D56C}" type="presParOf" srcId="{18144ECB-ABC0-48FF-9D76-18197B76CD21}" destId="{1353F674-B7B0-407A-B238-25374134897C}" srcOrd="8" destOrd="0" presId="urn:microsoft.com/office/officeart/2008/layout/VerticalCurvedList"/>
    <dgm:cxn modelId="{46229A42-F86C-4065-B94A-EC3B1F7D15E3}" type="presParOf" srcId="{1353F674-B7B0-407A-B238-25374134897C}" destId="{E4D7BD23-D18A-486E-AFC9-660D2C12A2D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94C095-72B2-46ED-A1AE-DCD5FD8685B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zh-CN" altLang="en-US"/>
        </a:p>
      </dgm:t>
    </dgm:pt>
    <dgm:pt modelId="{79A05DB4-6981-421E-AC55-7DF6CAE1416E}">
      <dgm:prSet custT="1"/>
      <dgm:spPr/>
      <dgm:t>
        <a:bodyPr/>
        <a:lstStyle/>
        <a:p>
          <a:r>
            <a:rPr lang="en-US" altLang="en-US" sz="2000" b="1" dirty="0" smtClean="0">
              <a:latin typeface="华文中宋" panose="02010600040101010101" pitchFamily="2" charset="-122"/>
              <a:ea typeface="华文中宋" panose="02010600040101010101" pitchFamily="2" charset="-122"/>
            </a:rPr>
            <a:t>2016</a:t>
          </a:r>
          <a:r>
            <a:rPr lang="zh-CN" altLang="en-US" sz="2000" b="1" dirty="0" smtClean="0">
              <a:latin typeface="华文中宋" panose="02010600040101010101" pitchFamily="2" charset="-122"/>
              <a:ea typeface="华文中宋" panose="02010600040101010101" pitchFamily="2" charset="-122"/>
            </a:rPr>
            <a:t>年</a:t>
          </a:r>
          <a:r>
            <a:rPr lang="en-US" altLang="en-US" sz="2000" b="1" dirty="0" smtClean="0">
              <a:latin typeface="华文中宋" panose="02010600040101010101" pitchFamily="2" charset="-122"/>
              <a:ea typeface="华文中宋" panose="02010600040101010101" pitchFamily="2" charset="-122"/>
            </a:rPr>
            <a:t>5</a:t>
          </a:r>
          <a:r>
            <a:rPr lang="zh-CN" altLang="en-US" sz="2000" b="1" dirty="0" smtClean="0">
              <a:latin typeface="华文中宋" panose="02010600040101010101" pitchFamily="2" charset="-122"/>
              <a:ea typeface="华文中宋" panose="02010600040101010101" pitchFamily="2" charset="-122"/>
            </a:rPr>
            <a:t>月，在全国科技创新大会、中国科学院第十八次院士大会和中国工程院第十三次院士大会、中国科学技术协会第九次全国代表大会（科技三会）上，习近平提出我国科技事业发展的目标是：到</a:t>
          </a:r>
          <a:r>
            <a:rPr lang="en-US" altLang="en-US" sz="2000" b="1" dirty="0" smtClean="0">
              <a:latin typeface="华文中宋" panose="02010600040101010101" pitchFamily="2" charset="-122"/>
              <a:ea typeface="华文中宋" panose="02010600040101010101" pitchFamily="2" charset="-122"/>
            </a:rPr>
            <a:t>2020</a:t>
          </a:r>
          <a:r>
            <a:rPr lang="zh-CN" altLang="en-US" sz="2000" b="1" dirty="0" smtClean="0">
              <a:latin typeface="华文中宋" panose="02010600040101010101" pitchFamily="2" charset="-122"/>
              <a:ea typeface="华文中宋" panose="02010600040101010101" pitchFamily="2" charset="-122"/>
            </a:rPr>
            <a:t>年时使得我国进入创新型国家</a:t>
          </a:r>
          <a:r>
            <a:rPr lang="zh-CN" altLang="en-US" sz="2000" b="1" dirty="0" smtClean="0">
              <a:solidFill>
                <a:srgbClr val="C00000"/>
              </a:solidFill>
              <a:latin typeface="华文中宋" panose="02010600040101010101" pitchFamily="2" charset="-122"/>
              <a:ea typeface="华文中宋" panose="02010600040101010101" pitchFamily="2" charset="-122"/>
            </a:rPr>
            <a:t>行列</a:t>
          </a:r>
          <a:r>
            <a:rPr lang="zh-CN" altLang="en-US" sz="2000" b="1" dirty="0" smtClean="0">
              <a:latin typeface="华文中宋" panose="02010600040101010101" pitchFamily="2" charset="-122"/>
              <a:ea typeface="华文中宋" panose="02010600040101010101" pitchFamily="2" charset="-122"/>
            </a:rPr>
            <a:t>，到</a:t>
          </a:r>
          <a:r>
            <a:rPr lang="en-US" altLang="en-US" sz="2000" b="1" dirty="0" smtClean="0">
              <a:latin typeface="华文中宋" panose="02010600040101010101" pitchFamily="2" charset="-122"/>
              <a:ea typeface="华文中宋" panose="02010600040101010101" pitchFamily="2" charset="-122"/>
            </a:rPr>
            <a:t>2030</a:t>
          </a:r>
          <a:r>
            <a:rPr lang="zh-CN" altLang="en-US" sz="2000" b="1" dirty="0" smtClean="0">
              <a:latin typeface="华文中宋" panose="02010600040101010101" pitchFamily="2" charset="-122"/>
              <a:ea typeface="华文中宋" panose="02010600040101010101" pitchFamily="2" charset="-122"/>
            </a:rPr>
            <a:t>年时使得我国进入创新型国家</a:t>
          </a:r>
          <a:r>
            <a:rPr lang="zh-CN" altLang="en-US" sz="2000" b="1" dirty="0" smtClean="0">
              <a:solidFill>
                <a:srgbClr val="C00000"/>
              </a:solidFill>
              <a:latin typeface="华文中宋" panose="02010600040101010101" pitchFamily="2" charset="-122"/>
              <a:ea typeface="华文中宋" panose="02010600040101010101" pitchFamily="2" charset="-122"/>
            </a:rPr>
            <a:t>前列</a:t>
          </a:r>
          <a:r>
            <a:rPr lang="zh-CN" altLang="en-US" sz="2000" b="1" dirty="0" smtClean="0">
              <a:latin typeface="华文中宋" panose="02010600040101010101" pitchFamily="2" charset="-122"/>
              <a:ea typeface="华文中宋" panose="02010600040101010101" pitchFamily="2" charset="-122"/>
            </a:rPr>
            <a:t>，到</a:t>
          </a:r>
          <a:r>
            <a:rPr lang="zh-CN" altLang="en-US" sz="2000" b="1" dirty="0" smtClean="0">
              <a:solidFill>
                <a:srgbClr val="C00000"/>
              </a:solidFill>
              <a:latin typeface="华文中宋" panose="02010600040101010101" pitchFamily="2" charset="-122"/>
              <a:ea typeface="华文中宋" panose="02010600040101010101" pitchFamily="2" charset="-122"/>
            </a:rPr>
            <a:t>新中国成立</a:t>
          </a:r>
          <a:r>
            <a:rPr lang="en-US" altLang="en-US" sz="2000" b="1" dirty="0" smtClean="0">
              <a:solidFill>
                <a:srgbClr val="C00000"/>
              </a:solidFill>
              <a:latin typeface="华文中宋" panose="02010600040101010101" pitchFamily="2" charset="-122"/>
              <a:ea typeface="华文中宋" panose="02010600040101010101" pitchFamily="2" charset="-122"/>
            </a:rPr>
            <a:t>100</a:t>
          </a:r>
          <a:r>
            <a:rPr lang="zh-CN" altLang="en-US" sz="2000" b="1" dirty="0" smtClean="0">
              <a:solidFill>
                <a:srgbClr val="C00000"/>
              </a:solidFill>
              <a:latin typeface="华文中宋" panose="02010600040101010101" pitchFamily="2" charset="-122"/>
              <a:ea typeface="华文中宋" panose="02010600040101010101" pitchFamily="2" charset="-122"/>
            </a:rPr>
            <a:t>年时我国成为世界科技强国</a:t>
          </a:r>
          <a:r>
            <a:rPr lang="zh-CN" altLang="en-US" sz="2000" b="1" dirty="0" smtClean="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dgm:t>
    </dgm:pt>
    <dgm:pt modelId="{FBD5A523-292F-4D1D-BD41-51A39D19CEBF}" type="parTrans" cxnId="{0CF29CFC-36AE-4A11-BB82-7E8B1A071951}">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4FE06C94-C88A-44E2-B00A-F8AD690B58E4}" type="sibTrans" cxnId="{0CF29CFC-36AE-4A11-BB82-7E8B1A071951}">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30DE7B81-7ABB-49C7-96A5-7A1BB52ED8AC}">
      <dgm:prSet custT="1"/>
      <dgm:spPr/>
      <dgm:t>
        <a:bodyPr/>
        <a:lstStyle/>
        <a:p>
          <a:r>
            <a:rPr lang="zh-CN" altLang="en-US" sz="2000" b="1" dirty="0" smtClean="0">
              <a:latin typeface="华文中宋" panose="02010600040101010101" pitchFamily="2" charset="-122"/>
              <a:ea typeface="华文中宋" panose="02010600040101010101" pitchFamily="2" charset="-122"/>
            </a:rPr>
            <a:t>十九大：“坚定实施科教兴国战略，人才强国战略、创新驱动发展战略</a:t>
          </a:r>
          <a:r>
            <a:rPr lang="en-US" altLang="en-US" sz="2000" b="1" dirty="0" smtClean="0">
              <a:latin typeface="华文中宋" panose="02010600040101010101" pitchFamily="2" charset="-122"/>
              <a:ea typeface="华文中宋" panose="02010600040101010101" pitchFamily="2" charset="-122"/>
            </a:rPr>
            <a:t>……”“</a:t>
          </a:r>
          <a:r>
            <a:rPr lang="zh-CN" altLang="en-US" sz="2000" b="1" dirty="0" smtClean="0">
              <a:latin typeface="华文中宋" panose="02010600040101010101" pitchFamily="2" charset="-122"/>
              <a:ea typeface="华文中宋" panose="02010600040101010101" pitchFamily="2" charset="-122"/>
            </a:rPr>
            <a:t>建设教育强国是中华民族伟大复兴的基础工程，</a:t>
          </a:r>
          <a:r>
            <a:rPr lang="zh-CN" altLang="en-US" sz="2000" b="1" dirty="0" smtClean="0">
              <a:solidFill>
                <a:srgbClr val="C00000"/>
              </a:solidFill>
              <a:latin typeface="华文中宋" panose="02010600040101010101" pitchFamily="2" charset="-122"/>
              <a:ea typeface="华文中宋" panose="02010600040101010101" pitchFamily="2" charset="-122"/>
            </a:rPr>
            <a:t>必须把教育事业放在优先位置</a:t>
          </a:r>
          <a:r>
            <a:rPr lang="zh-CN" altLang="en-US" sz="2000" b="1" dirty="0" smtClean="0">
              <a:latin typeface="华文中宋" panose="02010600040101010101" pitchFamily="2" charset="-122"/>
              <a:ea typeface="华文中宋" panose="02010600040101010101" pitchFamily="2" charset="-122"/>
            </a:rPr>
            <a:t>，深化教育改革， 加快教育现代化，办好人民满意的教育。”</a:t>
          </a:r>
          <a:endParaRPr lang="zh-CN" altLang="en-US" sz="2000" b="1" dirty="0">
            <a:latin typeface="华文中宋" panose="02010600040101010101" pitchFamily="2" charset="-122"/>
            <a:ea typeface="华文中宋" panose="02010600040101010101" pitchFamily="2" charset="-122"/>
          </a:endParaRPr>
        </a:p>
      </dgm:t>
    </dgm:pt>
    <dgm:pt modelId="{04948E14-AB46-4B39-95AB-705700C5724F}" type="parTrans" cxnId="{89FC92B6-5DBE-4447-A593-CD36939C2ECF}">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23D59764-B665-4965-A05C-03FAC310D2DE}" type="sibTrans" cxnId="{89FC92B6-5DBE-4447-A593-CD36939C2ECF}">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A6D6A199-A496-41F1-933D-831B8884CA68}">
      <dgm:prSet custT="1"/>
      <dgm:spPr/>
      <dgm:t>
        <a:bodyPr/>
        <a:lstStyle/>
        <a:p>
          <a:r>
            <a:rPr lang="zh-CN" altLang="en-US" sz="2000" b="1" dirty="0" smtClean="0">
              <a:latin typeface="华文中宋" panose="02010600040101010101" pitchFamily="2" charset="-122"/>
              <a:ea typeface="华文中宋" panose="02010600040101010101" pitchFamily="2" charset="-122"/>
            </a:rPr>
            <a:t>二十大：“我们要</a:t>
          </a:r>
          <a:r>
            <a:rPr lang="zh-CN" altLang="en-US" sz="2000" b="1" dirty="0" smtClean="0">
              <a:solidFill>
                <a:srgbClr val="C00000"/>
              </a:solidFill>
              <a:latin typeface="华文中宋" panose="02010600040101010101" pitchFamily="2" charset="-122"/>
              <a:ea typeface="华文中宋" panose="02010600040101010101" pitchFamily="2" charset="-122"/>
            </a:rPr>
            <a:t>坚持教育优先发展</a:t>
          </a:r>
          <a:r>
            <a:rPr lang="zh-CN" altLang="en-US" sz="2000" b="1" dirty="0" smtClean="0">
              <a:latin typeface="华文中宋" panose="02010600040101010101" pitchFamily="2" charset="-122"/>
              <a:ea typeface="华文中宋" panose="02010600040101010101" pitchFamily="2" charset="-122"/>
            </a:rPr>
            <a:t>、科技自立自强，人才引领驱动，加快建设教育强国、科技强国、人才强国，坚持为党育人、为国育才，全面提高人才自主培养质量，着力造就拔尖创新人才，聚天下英才而用之”</a:t>
          </a:r>
          <a:endParaRPr lang="zh-CN" altLang="en-US" sz="2000" b="1" dirty="0">
            <a:latin typeface="华文中宋" panose="02010600040101010101" pitchFamily="2" charset="-122"/>
            <a:ea typeface="华文中宋" panose="02010600040101010101" pitchFamily="2" charset="-122"/>
          </a:endParaRPr>
        </a:p>
      </dgm:t>
    </dgm:pt>
    <dgm:pt modelId="{26A57738-F617-44B0-B183-BA39A625DD51}" type="parTrans" cxnId="{B9C09DBF-E19F-48CF-BC3A-3B2470AD82BA}">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4512DE80-86E4-4686-B1FE-A8A3962BEBA2}" type="sibTrans" cxnId="{B9C09DBF-E19F-48CF-BC3A-3B2470AD82BA}">
      <dgm:prSet/>
      <dgm:spPr/>
      <dgm:t>
        <a:bodyPr/>
        <a:lstStyle/>
        <a:p>
          <a:endParaRPr lang="zh-CN" altLang="en-US" sz="2000" b="1">
            <a:latin typeface="华文中宋" panose="02010600040101010101" pitchFamily="2" charset="-122"/>
            <a:ea typeface="华文中宋" panose="02010600040101010101" pitchFamily="2" charset="-122"/>
          </a:endParaRPr>
        </a:p>
      </dgm:t>
    </dgm:pt>
    <dgm:pt modelId="{0F37C597-0C0D-41F3-869B-E5A62F5DA2E7}" type="pres">
      <dgm:prSet presAssocID="{3D94C095-72B2-46ED-A1AE-DCD5FD8685BD}" presName="Name0" presStyleCnt="0">
        <dgm:presLayoutVars>
          <dgm:chMax val="7"/>
          <dgm:chPref val="7"/>
          <dgm:dir/>
        </dgm:presLayoutVars>
      </dgm:prSet>
      <dgm:spPr/>
      <dgm:t>
        <a:bodyPr/>
        <a:lstStyle/>
        <a:p>
          <a:endParaRPr lang="zh-CN" altLang="en-US"/>
        </a:p>
      </dgm:t>
    </dgm:pt>
    <dgm:pt modelId="{18144ECB-ABC0-48FF-9D76-18197B76CD21}" type="pres">
      <dgm:prSet presAssocID="{3D94C095-72B2-46ED-A1AE-DCD5FD8685BD}" presName="Name1" presStyleCnt="0"/>
      <dgm:spPr/>
    </dgm:pt>
    <dgm:pt modelId="{9B8C0CF7-6532-47EB-830B-DF63EF1C5FD8}" type="pres">
      <dgm:prSet presAssocID="{3D94C095-72B2-46ED-A1AE-DCD5FD8685BD}" presName="cycle" presStyleCnt="0"/>
      <dgm:spPr/>
    </dgm:pt>
    <dgm:pt modelId="{7362A696-523B-47EC-91E4-233461C7A02C}" type="pres">
      <dgm:prSet presAssocID="{3D94C095-72B2-46ED-A1AE-DCD5FD8685BD}" presName="srcNode" presStyleLbl="node1" presStyleIdx="0" presStyleCnt="3"/>
      <dgm:spPr/>
    </dgm:pt>
    <dgm:pt modelId="{0A1C8C0D-9E39-4594-B62D-EA8DB8C7109F}" type="pres">
      <dgm:prSet presAssocID="{3D94C095-72B2-46ED-A1AE-DCD5FD8685BD}" presName="conn" presStyleLbl="parChTrans1D2" presStyleIdx="0" presStyleCnt="1"/>
      <dgm:spPr/>
      <dgm:t>
        <a:bodyPr/>
        <a:lstStyle/>
        <a:p>
          <a:endParaRPr lang="zh-CN" altLang="en-US"/>
        </a:p>
      </dgm:t>
    </dgm:pt>
    <dgm:pt modelId="{00BE64C6-71A1-4ACE-95CF-F557A6CDE4B4}" type="pres">
      <dgm:prSet presAssocID="{3D94C095-72B2-46ED-A1AE-DCD5FD8685BD}" presName="extraNode" presStyleLbl="node1" presStyleIdx="0" presStyleCnt="3"/>
      <dgm:spPr/>
    </dgm:pt>
    <dgm:pt modelId="{71897B8C-6C9A-422C-B2BB-E82A24AED5F5}" type="pres">
      <dgm:prSet presAssocID="{3D94C095-72B2-46ED-A1AE-DCD5FD8685BD}" presName="dstNode" presStyleLbl="node1" presStyleIdx="0" presStyleCnt="3"/>
      <dgm:spPr/>
    </dgm:pt>
    <dgm:pt modelId="{A8D51D03-0367-43F7-B2BF-09BA1C242CCA}" type="pres">
      <dgm:prSet presAssocID="{79A05DB4-6981-421E-AC55-7DF6CAE1416E}" presName="text_1" presStyleLbl="node1" presStyleIdx="0" presStyleCnt="3" custScaleY="140510">
        <dgm:presLayoutVars>
          <dgm:bulletEnabled val="1"/>
        </dgm:presLayoutVars>
      </dgm:prSet>
      <dgm:spPr/>
      <dgm:t>
        <a:bodyPr/>
        <a:lstStyle/>
        <a:p>
          <a:endParaRPr lang="zh-CN" altLang="en-US"/>
        </a:p>
      </dgm:t>
    </dgm:pt>
    <dgm:pt modelId="{913A26A7-32AB-48A7-8BA9-DC7349F3BC99}" type="pres">
      <dgm:prSet presAssocID="{79A05DB4-6981-421E-AC55-7DF6CAE1416E}" presName="accent_1" presStyleCnt="0"/>
      <dgm:spPr/>
    </dgm:pt>
    <dgm:pt modelId="{E25021C8-A2AD-4E75-B4DC-9AF18168E3FA}" type="pres">
      <dgm:prSet presAssocID="{79A05DB4-6981-421E-AC55-7DF6CAE1416E}" presName="accentRepeatNode" presStyleLbl="solidFgAcc1" presStyleIdx="0" presStyleCnt="3"/>
      <dgm:spPr/>
    </dgm:pt>
    <dgm:pt modelId="{9241B370-DA93-413B-8E22-CB5195377992}" type="pres">
      <dgm:prSet presAssocID="{30DE7B81-7ABB-49C7-96A5-7A1BB52ED8AC}" presName="text_2" presStyleLbl="node1" presStyleIdx="1" presStyleCnt="3">
        <dgm:presLayoutVars>
          <dgm:bulletEnabled val="1"/>
        </dgm:presLayoutVars>
      </dgm:prSet>
      <dgm:spPr/>
      <dgm:t>
        <a:bodyPr/>
        <a:lstStyle/>
        <a:p>
          <a:endParaRPr lang="zh-CN" altLang="en-US"/>
        </a:p>
      </dgm:t>
    </dgm:pt>
    <dgm:pt modelId="{AAF1AE81-1DC8-4735-B933-34E93ACC4BA2}" type="pres">
      <dgm:prSet presAssocID="{30DE7B81-7ABB-49C7-96A5-7A1BB52ED8AC}" presName="accent_2" presStyleCnt="0"/>
      <dgm:spPr/>
    </dgm:pt>
    <dgm:pt modelId="{9B3445DB-1ACC-481E-A59C-EA3059BAF1D3}" type="pres">
      <dgm:prSet presAssocID="{30DE7B81-7ABB-49C7-96A5-7A1BB52ED8AC}" presName="accentRepeatNode" presStyleLbl="solidFgAcc1" presStyleIdx="1" presStyleCnt="3"/>
      <dgm:spPr/>
    </dgm:pt>
    <dgm:pt modelId="{9FA5E835-977C-4C19-8968-E23D645BB39F}" type="pres">
      <dgm:prSet presAssocID="{A6D6A199-A496-41F1-933D-831B8884CA68}" presName="text_3" presStyleLbl="node1" presStyleIdx="2" presStyleCnt="3">
        <dgm:presLayoutVars>
          <dgm:bulletEnabled val="1"/>
        </dgm:presLayoutVars>
      </dgm:prSet>
      <dgm:spPr/>
      <dgm:t>
        <a:bodyPr/>
        <a:lstStyle/>
        <a:p>
          <a:endParaRPr lang="zh-CN" altLang="en-US"/>
        </a:p>
      </dgm:t>
    </dgm:pt>
    <dgm:pt modelId="{AC03B7EB-12D1-428E-A91B-C75A1FBF8FD0}" type="pres">
      <dgm:prSet presAssocID="{A6D6A199-A496-41F1-933D-831B8884CA68}" presName="accent_3" presStyleCnt="0"/>
      <dgm:spPr/>
    </dgm:pt>
    <dgm:pt modelId="{9D75F11A-D0EF-4F41-A71B-5C6F5FFCCFAE}" type="pres">
      <dgm:prSet presAssocID="{A6D6A199-A496-41F1-933D-831B8884CA68}" presName="accentRepeatNode" presStyleLbl="solidFgAcc1" presStyleIdx="2" presStyleCnt="3"/>
      <dgm:spPr/>
    </dgm:pt>
  </dgm:ptLst>
  <dgm:cxnLst>
    <dgm:cxn modelId="{DFB75E7C-B629-4541-9D86-03E8FF9C01AF}" type="presOf" srcId="{30DE7B81-7ABB-49C7-96A5-7A1BB52ED8AC}" destId="{9241B370-DA93-413B-8E22-CB5195377992}" srcOrd="0" destOrd="0" presId="urn:microsoft.com/office/officeart/2008/layout/VerticalCurvedList"/>
    <dgm:cxn modelId="{1E4FF39E-F1B5-49E9-AD63-D933C63F86E4}" type="presOf" srcId="{3D94C095-72B2-46ED-A1AE-DCD5FD8685BD}" destId="{0F37C597-0C0D-41F3-869B-E5A62F5DA2E7}" srcOrd="0" destOrd="0" presId="urn:microsoft.com/office/officeart/2008/layout/VerticalCurvedList"/>
    <dgm:cxn modelId="{89FC92B6-5DBE-4447-A593-CD36939C2ECF}" srcId="{3D94C095-72B2-46ED-A1AE-DCD5FD8685BD}" destId="{30DE7B81-7ABB-49C7-96A5-7A1BB52ED8AC}" srcOrd="1" destOrd="0" parTransId="{04948E14-AB46-4B39-95AB-705700C5724F}" sibTransId="{23D59764-B665-4965-A05C-03FAC310D2DE}"/>
    <dgm:cxn modelId="{B9C09DBF-E19F-48CF-BC3A-3B2470AD82BA}" srcId="{3D94C095-72B2-46ED-A1AE-DCD5FD8685BD}" destId="{A6D6A199-A496-41F1-933D-831B8884CA68}" srcOrd="2" destOrd="0" parTransId="{26A57738-F617-44B0-B183-BA39A625DD51}" sibTransId="{4512DE80-86E4-4686-B1FE-A8A3962BEBA2}"/>
    <dgm:cxn modelId="{2C65C3EB-40E7-41D8-AB4C-A0A593713136}" type="presOf" srcId="{4FE06C94-C88A-44E2-B00A-F8AD690B58E4}" destId="{0A1C8C0D-9E39-4594-B62D-EA8DB8C7109F}" srcOrd="0" destOrd="0" presId="urn:microsoft.com/office/officeart/2008/layout/VerticalCurvedList"/>
    <dgm:cxn modelId="{C53D8CE5-3F37-472C-99A0-55C03FFA9A91}" type="presOf" srcId="{79A05DB4-6981-421E-AC55-7DF6CAE1416E}" destId="{A8D51D03-0367-43F7-B2BF-09BA1C242CCA}" srcOrd="0" destOrd="0" presId="urn:microsoft.com/office/officeart/2008/layout/VerticalCurvedList"/>
    <dgm:cxn modelId="{441CBF79-1841-436C-AAE9-FBEEE34F12BA}" type="presOf" srcId="{A6D6A199-A496-41F1-933D-831B8884CA68}" destId="{9FA5E835-977C-4C19-8968-E23D645BB39F}" srcOrd="0" destOrd="0" presId="urn:microsoft.com/office/officeart/2008/layout/VerticalCurvedList"/>
    <dgm:cxn modelId="{0CF29CFC-36AE-4A11-BB82-7E8B1A071951}" srcId="{3D94C095-72B2-46ED-A1AE-DCD5FD8685BD}" destId="{79A05DB4-6981-421E-AC55-7DF6CAE1416E}" srcOrd="0" destOrd="0" parTransId="{FBD5A523-292F-4D1D-BD41-51A39D19CEBF}" sibTransId="{4FE06C94-C88A-44E2-B00A-F8AD690B58E4}"/>
    <dgm:cxn modelId="{FBAC4E71-3510-4E1D-816E-86E171802232}" type="presParOf" srcId="{0F37C597-0C0D-41F3-869B-E5A62F5DA2E7}" destId="{18144ECB-ABC0-48FF-9D76-18197B76CD21}" srcOrd="0" destOrd="0" presId="urn:microsoft.com/office/officeart/2008/layout/VerticalCurvedList"/>
    <dgm:cxn modelId="{9DEE5C55-86CE-4504-A2D9-396FF4B64CE2}" type="presParOf" srcId="{18144ECB-ABC0-48FF-9D76-18197B76CD21}" destId="{9B8C0CF7-6532-47EB-830B-DF63EF1C5FD8}" srcOrd="0" destOrd="0" presId="urn:microsoft.com/office/officeart/2008/layout/VerticalCurvedList"/>
    <dgm:cxn modelId="{076C1363-6076-440A-9A86-DAAB0163FE71}" type="presParOf" srcId="{9B8C0CF7-6532-47EB-830B-DF63EF1C5FD8}" destId="{7362A696-523B-47EC-91E4-233461C7A02C}" srcOrd="0" destOrd="0" presId="urn:microsoft.com/office/officeart/2008/layout/VerticalCurvedList"/>
    <dgm:cxn modelId="{EE82798F-50AC-4800-9DDC-ABF54CAC41F8}" type="presParOf" srcId="{9B8C0CF7-6532-47EB-830B-DF63EF1C5FD8}" destId="{0A1C8C0D-9E39-4594-B62D-EA8DB8C7109F}" srcOrd="1" destOrd="0" presId="urn:microsoft.com/office/officeart/2008/layout/VerticalCurvedList"/>
    <dgm:cxn modelId="{CD90A34A-A65A-4C69-B59E-6407E87FB410}" type="presParOf" srcId="{9B8C0CF7-6532-47EB-830B-DF63EF1C5FD8}" destId="{00BE64C6-71A1-4ACE-95CF-F557A6CDE4B4}" srcOrd="2" destOrd="0" presId="urn:microsoft.com/office/officeart/2008/layout/VerticalCurvedList"/>
    <dgm:cxn modelId="{580455E1-844E-44B9-BC83-7E4937E57E33}" type="presParOf" srcId="{9B8C0CF7-6532-47EB-830B-DF63EF1C5FD8}" destId="{71897B8C-6C9A-422C-B2BB-E82A24AED5F5}" srcOrd="3" destOrd="0" presId="urn:microsoft.com/office/officeart/2008/layout/VerticalCurvedList"/>
    <dgm:cxn modelId="{ABFFA85D-76CE-42C1-AA98-1BFA52785C94}" type="presParOf" srcId="{18144ECB-ABC0-48FF-9D76-18197B76CD21}" destId="{A8D51D03-0367-43F7-B2BF-09BA1C242CCA}" srcOrd="1" destOrd="0" presId="urn:microsoft.com/office/officeart/2008/layout/VerticalCurvedList"/>
    <dgm:cxn modelId="{22BC52E7-40BC-4CAD-890D-6211A671C50F}" type="presParOf" srcId="{18144ECB-ABC0-48FF-9D76-18197B76CD21}" destId="{913A26A7-32AB-48A7-8BA9-DC7349F3BC99}" srcOrd="2" destOrd="0" presId="urn:microsoft.com/office/officeart/2008/layout/VerticalCurvedList"/>
    <dgm:cxn modelId="{C4AC8596-5186-430B-8DD1-952C504BAED7}" type="presParOf" srcId="{913A26A7-32AB-48A7-8BA9-DC7349F3BC99}" destId="{E25021C8-A2AD-4E75-B4DC-9AF18168E3FA}" srcOrd="0" destOrd="0" presId="urn:microsoft.com/office/officeart/2008/layout/VerticalCurvedList"/>
    <dgm:cxn modelId="{B7B218D6-BFD1-48F8-883A-0894D09054B0}" type="presParOf" srcId="{18144ECB-ABC0-48FF-9D76-18197B76CD21}" destId="{9241B370-DA93-413B-8E22-CB5195377992}" srcOrd="3" destOrd="0" presId="urn:microsoft.com/office/officeart/2008/layout/VerticalCurvedList"/>
    <dgm:cxn modelId="{77EE6805-932E-4966-8183-E556A8ACDFDC}" type="presParOf" srcId="{18144ECB-ABC0-48FF-9D76-18197B76CD21}" destId="{AAF1AE81-1DC8-4735-B933-34E93ACC4BA2}" srcOrd="4" destOrd="0" presId="urn:microsoft.com/office/officeart/2008/layout/VerticalCurvedList"/>
    <dgm:cxn modelId="{50DC4A9A-F3B6-41FD-99F2-36101301C9DA}" type="presParOf" srcId="{AAF1AE81-1DC8-4735-B933-34E93ACC4BA2}" destId="{9B3445DB-1ACC-481E-A59C-EA3059BAF1D3}" srcOrd="0" destOrd="0" presId="urn:microsoft.com/office/officeart/2008/layout/VerticalCurvedList"/>
    <dgm:cxn modelId="{D7B32DAF-EBFF-47EF-99BD-98EA295F3F12}" type="presParOf" srcId="{18144ECB-ABC0-48FF-9D76-18197B76CD21}" destId="{9FA5E835-977C-4C19-8968-E23D645BB39F}" srcOrd="5" destOrd="0" presId="urn:microsoft.com/office/officeart/2008/layout/VerticalCurvedList"/>
    <dgm:cxn modelId="{EC052A36-1AB2-4707-8E65-E7FEC9350C22}" type="presParOf" srcId="{18144ECB-ABC0-48FF-9D76-18197B76CD21}" destId="{AC03B7EB-12D1-428E-A91B-C75A1FBF8FD0}" srcOrd="6" destOrd="0" presId="urn:microsoft.com/office/officeart/2008/layout/VerticalCurvedList"/>
    <dgm:cxn modelId="{F50801D0-C93A-49B6-BE0C-BBEFC711C4BC}" type="presParOf" srcId="{AC03B7EB-12D1-428E-A91B-C75A1FBF8FD0}" destId="{9D75F11A-D0EF-4F41-A71B-5C6F5FFCCF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4791B4-7806-4D94-925F-D27552EE797B}" type="doc">
      <dgm:prSet loTypeId="urn:microsoft.com/office/officeart/2005/8/layout/vList3" loCatId="list" qsTypeId="urn:microsoft.com/office/officeart/2005/8/quickstyle/simple3" qsCatId="simple" csTypeId="urn:microsoft.com/office/officeart/2005/8/colors/accent2_1" csCatId="accent2" phldr="1"/>
      <dgm:spPr/>
    </dgm:pt>
    <dgm:pt modelId="{6995E6E8-4616-4E6A-AC23-FCA9678AE002}">
      <dgm:prSet phldrT="[文本]" custT="1"/>
      <dgm:spPr/>
      <dgm:t>
        <a:bodyPr/>
        <a:lstStyle/>
        <a:p>
          <a:r>
            <a:rPr lang="en-US" sz="1600" b="0" dirty="0" smtClean="0">
              <a:latin typeface="黑体" panose="02010609060101010101" pitchFamily="49" charset="-122"/>
              <a:ea typeface="黑体" panose="02010609060101010101" pitchFamily="49" charset="-122"/>
            </a:rPr>
            <a:t>“</a:t>
          </a:r>
          <a:r>
            <a:rPr lang="zh-CN" sz="1600" b="0" dirty="0" smtClean="0">
              <a:latin typeface="黑体" panose="02010609060101010101" pitchFamily="49" charset="-122"/>
              <a:ea typeface="黑体" panose="02010609060101010101" pitchFamily="49" charset="-122"/>
            </a:rPr>
            <a:t>两个一百年</a:t>
          </a:r>
          <a:r>
            <a:rPr lang="en-US" sz="1600" b="0" dirty="0" smtClean="0">
              <a:latin typeface="黑体" panose="02010609060101010101" pitchFamily="49" charset="-122"/>
              <a:ea typeface="黑体" panose="02010609060101010101" pitchFamily="49" charset="-122"/>
            </a:rPr>
            <a:t>”</a:t>
          </a:r>
          <a:r>
            <a:rPr lang="zh-CN" sz="1600" b="0" dirty="0" smtClean="0">
              <a:latin typeface="黑体" panose="02010609060101010101" pitchFamily="49" charset="-122"/>
              <a:ea typeface="黑体" panose="02010609060101010101" pitchFamily="49" charset="-122"/>
            </a:rPr>
            <a:t>奋斗目标的实现、</a:t>
          </a:r>
          <a:r>
            <a:rPr lang="zh-CN" sz="1600" b="1" dirty="0" smtClean="0">
              <a:solidFill>
                <a:srgbClr val="C00000"/>
              </a:solidFill>
              <a:latin typeface="黑体" panose="02010609060101010101" pitchFamily="49" charset="-122"/>
              <a:ea typeface="黑体" panose="02010609060101010101" pitchFamily="49" charset="-122"/>
            </a:rPr>
            <a:t>中华民族伟大复兴中国梦的实现，归根到底靠人才、靠教育</a:t>
          </a:r>
          <a:r>
            <a:rPr lang="zh-CN" sz="1600" b="0" dirty="0" smtClean="0">
              <a:latin typeface="黑体" panose="02010609060101010101" pitchFamily="49" charset="-122"/>
              <a:ea typeface="黑体" panose="02010609060101010101" pitchFamily="49" charset="-122"/>
            </a:rPr>
            <a:t>。</a:t>
          </a:r>
          <a:r>
            <a:rPr lang="en-US" sz="1600" b="0" dirty="0" smtClean="0">
              <a:latin typeface="黑体" panose="02010609060101010101" pitchFamily="49" charset="-122"/>
              <a:ea typeface="黑体" panose="02010609060101010101" pitchFamily="49" charset="-122"/>
            </a:rPr>
            <a:t>2014.9.9</a:t>
          </a:r>
          <a:endParaRPr lang="zh-CN" altLang="en-US" sz="1600" b="0" dirty="0">
            <a:latin typeface="黑体" panose="02010609060101010101" pitchFamily="49" charset="-122"/>
            <a:ea typeface="黑体" panose="02010609060101010101" pitchFamily="49" charset="-122"/>
          </a:endParaRPr>
        </a:p>
      </dgm:t>
    </dgm:pt>
    <dgm:pt modelId="{7F6FD502-739F-4A44-9CEB-CACEF72C2032}" type="parTrans" cxnId="{E096C41A-4EAB-4A4F-99D7-08F8CE0A3954}">
      <dgm:prSet/>
      <dgm:spPr/>
      <dgm:t>
        <a:bodyPr/>
        <a:lstStyle/>
        <a:p>
          <a:endParaRPr lang="zh-CN" altLang="en-US" sz="1600" b="0">
            <a:latin typeface="黑体" panose="02010609060101010101" pitchFamily="49" charset="-122"/>
            <a:ea typeface="黑体" panose="02010609060101010101" pitchFamily="49" charset="-122"/>
          </a:endParaRPr>
        </a:p>
      </dgm:t>
    </dgm:pt>
    <dgm:pt modelId="{1DA4588F-8959-423A-ADA8-C6EF3D3BDED1}" type="sibTrans" cxnId="{E096C41A-4EAB-4A4F-99D7-08F8CE0A3954}">
      <dgm:prSet/>
      <dgm:spPr/>
      <dgm:t>
        <a:bodyPr/>
        <a:lstStyle/>
        <a:p>
          <a:endParaRPr lang="zh-CN" altLang="en-US" sz="1600" b="0">
            <a:latin typeface="黑体" panose="02010609060101010101" pitchFamily="49" charset="-122"/>
            <a:ea typeface="黑体" panose="02010609060101010101" pitchFamily="49" charset="-122"/>
          </a:endParaRPr>
        </a:p>
      </dgm:t>
    </dgm:pt>
    <dgm:pt modelId="{0B31E615-BFE1-4524-99BA-4447874E865A}">
      <dgm:prSet phldrT="[文本]" custT="1"/>
      <dgm:spPr/>
      <dgm:t>
        <a:bodyPr/>
        <a:lstStyle/>
        <a:p>
          <a:pPr algn="l"/>
          <a:r>
            <a:rPr lang="zh-CN" sz="1600" b="0" dirty="0" smtClean="0">
              <a:latin typeface="黑体" panose="02010609060101010101" pitchFamily="49" charset="-122"/>
              <a:ea typeface="黑体" panose="02010609060101010101" pitchFamily="49" charset="-122"/>
            </a:rPr>
            <a:t>纵观人类发展历史，</a:t>
          </a:r>
          <a:r>
            <a:rPr lang="zh-CN" sz="1600" b="0" dirty="0" smtClean="0">
              <a:solidFill>
                <a:srgbClr val="C00000"/>
              </a:solidFill>
              <a:latin typeface="黑体" panose="02010609060101010101" pitchFamily="49" charset="-122"/>
              <a:ea typeface="黑体" panose="02010609060101010101" pitchFamily="49" charset="-122"/>
            </a:rPr>
            <a:t>创新始终是一个国家、一个民族发展的重要力量，也始终是推动人类社会进步的重要力量。</a:t>
          </a:r>
          <a:r>
            <a:rPr lang="zh-CN" sz="1600" b="0" dirty="0" smtClean="0">
              <a:latin typeface="黑体" panose="02010609060101010101" pitchFamily="49" charset="-122"/>
              <a:ea typeface="黑体" panose="02010609060101010101" pitchFamily="49" charset="-122"/>
            </a:rPr>
            <a:t>不创新不行，创新慢了也不行。如果我们不识变、不应变、不求变，就可能陷入战略被动，错失发展机遇，甚至错过整整一个时代。实施创新驱动发展战略，是应对发展环境变化、把握发展自主权、提高核心竞争力的必然选择，是加快转变经济发展方式、破解经济发展深层次矛盾和问题的必然选择，是更好引领我国经济发展新常态、保持我国经济持续健康发展的必然选择。</a:t>
          </a:r>
          <a:r>
            <a:rPr lang="en-US" altLang="zh-CN" sz="1600" b="0" dirty="0" smtClean="0">
              <a:latin typeface="黑体" panose="02010609060101010101" pitchFamily="49" charset="-122"/>
              <a:ea typeface="黑体" panose="02010609060101010101" pitchFamily="49" charset="-122"/>
            </a:rPr>
            <a:t>2016.5.30</a:t>
          </a:r>
          <a:r>
            <a:rPr lang="zh-CN" altLang="en-US" sz="1600" b="0" dirty="0" smtClean="0">
              <a:latin typeface="黑体" panose="02010609060101010101" pitchFamily="49" charset="-122"/>
              <a:ea typeface="黑体" panose="02010609060101010101" pitchFamily="49" charset="-122"/>
            </a:rPr>
            <a:t>（全国科技创新大会、两院院士大会、中国科协第九次全国代表大会）</a:t>
          </a:r>
          <a:endParaRPr lang="zh-CN" altLang="en-US" sz="1600" b="0" dirty="0">
            <a:latin typeface="黑体" panose="02010609060101010101" pitchFamily="49" charset="-122"/>
            <a:ea typeface="黑体" panose="02010609060101010101" pitchFamily="49" charset="-122"/>
          </a:endParaRPr>
        </a:p>
      </dgm:t>
    </dgm:pt>
    <dgm:pt modelId="{B4DDD944-94D6-42B4-9EB2-3F04C49B6D3E}" type="parTrans" cxnId="{9F0110C1-6061-4AEE-BC3B-875FF8C46A1C}">
      <dgm:prSet/>
      <dgm:spPr/>
      <dgm:t>
        <a:bodyPr/>
        <a:lstStyle/>
        <a:p>
          <a:endParaRPr lang="zh-CN" altLang="en-US" sz="1600" b="0">
            <a:latin typeface="黑体" panose="02010609060101010101" pitchFamily="49" charset="-122"/>
            <a:ea typeface="黑体" panose="02010609060101010101" pitchFamily="49" charset="-122"/>
          </a:endParaRPr>
        </a:p>
      </dgm:t>
    </dgm:pt>
    <dgm:pt modelId="{EC9153B3-F89C-45CE-9C62-30AFE4DF8EF1}" type="sibTrans" cxnId="{9F0110C1-6061-4AEE-BC3B-875FF8C46A1C}">
      <dgm:prSet/>
      <dgm:spPr/>
      <dgm:t>
        <a:bodyPr/>
        <a:lstStyle/>
        <a:p>
          <a:endParaRPr lang="zh-CN" altLang="en-US" sz="1600" b="0">
            <a:latin typeface="黑体" panose="02010609060101010101" pitchFamily="49" charset="-122"/>
            <a:ea typeface="黑体" panose="02010609060101010101" pitchFamily="49" charset="-122"/>
          </a:endParaRPr>
        </a:p>
      </dgm:t>
    </dgm:pt>
    <dgm:pt modelId="{AC0BD060-3916-4AC7-BAB3-438D73D88624}">
      <dgm:prSet phldrT="[文本]" custT="1"/>
      <dgm:spPr/>
      <dgm:t>
        <a:bodyPr/>
        <a:lstStyle/>
        <a:p>
          <a:pPr algn="l"/>
          <a:r>
            <a:rPr lang="zh-CN" sz="1600" b="0" dirty="0" smtClean="0">
              <a:latin typeface="黑体" panose="02010609060101010101" pitchFamily="49" charset="-122"/>
              <a:ea typeface="黑体" panose="02010609060101010101" pitchFamily="49" charset="-122"/>
            </a:rPr>
            <a:t>科技是国之利器，国家赖之以强，企业赖之以赢，人民生活赖之以好。中国要强，中国人民生活要好，必须有强大科技。新时期、新形势、新任务，要求我们在科技创新方面有新理念、新设计、新战略。我们要深入贯彻新发展理念，深入实施科教兴国战略和人才强国战略，深入实施创新驱动发展战略，统筹谋划，加强组织，优化我国科技事业发展总体布局。</a:t>
          </a:r>
          <a:r>
            <a:rPr lang="en-US" sz="1600" b="0" dirty="0" smtClean="0">
              <a:latin typeface="黑体" panose="02010609060101010101" pitchFamily="49" charset="-122"/>
              <a:ea typeface="黑体" panose="02010609060101010101" pitchFamily="49" charset="-122"/>
            </a:rPr>
            <a:t>2016.5.30</a:t>
          </a:r>
          <a:endParaRPr lang="zh-CN" altLang="en-US" sz="1600" b="0" dirty="0">
            <a:latin typeface="黑体" panose="02010609060101010101" pitchFamily="49" charset="-122"/>
            <a:ea typeface="黑体" panose="02010609060101010101" pitchFamily="49" charset="-122"/>
          </a:endParaRPr>
        </a:p>
      </dgm:t>
    </dgm:pt>
    <dgm:pt modelId="{32BC9B59-616C-48ED-8B49-34528E57F72F}" type="parTrans" cxnId="{BE325174-0543-4AF6-B60F-ADEBD353FB63}">
      <dgm:prSet/>
      <dgm:spPr/>
      <dgm:t>
        <a:bodyPr/>
        <a:lstStyle/>
        <a:p>
          <a:endParaRPr lang="zh-CN" altLang="en-US" sz="1600" b="0">
            <a:latin typeface="黑体" panose="02010609060101010101" pitchFamily="49" charset="-122"/>
            <a:ea typeface="黑体" panose="02010609060101010101" pitchFamily="49" charset="-122"/>
          </a:endParaRPr>
        </a:p>
      </dgm:t>
    </dgm:pt>
    <dgm:pt modelId="{FE3B5383-EBB6-4BE9-9690-8CDA76019A7C}" type="sibTrans" cxnId="{BE325174-0543-4AF6-B60F-ADEBD353FB63}">
      <dgm:prSet/>
      <dgm:spPr/>
      <dgm:t>
        <a:bodyPr/>
        <a:lstStyle/>
        <a:p>
          <a:endParaRPr lang="zh-CN" altLang="en-US" sz="1600" b="0">
            <a:latin typeface="黑体" panose="02010609060101010101" pitchFamily="49" charset="-122"/>
            <a:ea typeface="黑体" panose="02010609060101010101" pitchFamily="49" charset="-122"/>
          </a:endParaRPr>
        </a:p>
      </dgm:t>
    </dgm:pt>
    <dgm:pt modelId="{36527B2C-C26B-4F76-8316-20D8381D62BC}">
      <dgm:prSet phldrT="[文本]" custT="1"/>
      <dgm:spPr/>
      <dgm:t>
        <a:bodyPr/>
        <a:lstStyle/>
        <a:p>
          <a:pPr algn="l"/>
          <a:r>
            <a:rPr lang="zh-CN" sz="1600" b="0" dirty="0" smtClean="0">
              <a:latin typeface="黑体" panose="02010609060101010101" pitchFamily="49" charset="-122"/>
              <a:ea typeface="黑体" panose="02010609060101010101" pitchFamily="49" charset="-122"/>
            </a:rPr>
            <a:t>科技是国家强盛之基，创新是民族进步之魂。自古以来，科学技术就以一种不可逆转、不可抗拒的力量推动着人类社会向前发展。</a:t>
          </a:r>
          <a:r>
            <a:rPr lang="en-US" sz="1600" b="0" dirty="0" smtClean="0">
              <a:latin typeface="黑体" panose="02010609060101010101" pitchFamily="49" charset="-122"/>
              <a:ea typeface="黑体" panose="02010609060101010101" pitchFamily="49" charset="-122"/>
            </a:rPr>
            <a:t>16</a:t>
          </a:r>
          <a:r>
            <a:rPr lang="zh-CN" sz="1600" b="0" dirty="0" smtClean="0">
              <a:latin typeface="黑体" panose="02010609060101010101" pitchFamily="49" charset="-122"/>
              <a:ea typeface="黑体" panose="02010609060101010101" pitchFamily="49" charset="-122"/>
            </a:rPr>
            <a:t>世纪以来，世界发生了多次科技革命，每一次都深刻影响了世界力量格局。从某种意义上说，科技实力决定着世界政治经济力量对比的变化，也决定着各国各民族的前途命运。</a:t>
          </a:r>
          <a:endParaRPr lang="zh-CN" altLang="en-US" sz="1600" b="0" dirty="0">
            <a:latin typeface="黑体" panose="02010609060101010101" pitchFamily="49" charset="-122"/>
            <a:ea typeface="黑体" panose="02010609060101010101" pitchFamily="49" charset="-122"/>
          </a:endParaRPr>
        </a:p>
      </dgm:t>
    </dgm:pt>
    <dgm:pt modelId="{04D317CF-7ECA-4776-8FF2-6274F03EF82A}" type="parTrans" cxnId="{A9DA2639-75F6-46E6-BE88-08B0C227CAC6}">
      <dgm:prSet/>
      <dgm:spPr/>
      <dgm:t>
        <a:bodyPr/>
        <a:lstStyle/>
        <a:p>
          <a:endParaRPr lang="zh-CN" altLang="en-US" sz="1600" b="0">
            <a:latin typeface="黑体" panose="02010609060101010101" pitchFamily="49" charset="-122"/>
            <a:ea typeface="黑体" panose="02010609060101010101" pitchFamily="49" charset="-122"/>
          </a:endParaRPr>
        </a:p>
      </dgm:t>
    </dgm:pt>
    <dgm:pt modelId="{724CD65F-A84C-4A46-9893-6BB57B509D9C}" type="sibTrans" cxnId="{A9DA2639-75F6-46E6-BE88-08B0C227CAC6}">
      <dgm:prSet/>
      <dgm:spPr/>
      <dgm:t>
        <a:bodyPr/>
        <a:lstStyle/>
        <a:p>
          <a:endParaRPr lang="zh-CN" altLang="en-US" sz="1600" b="0">
            <a:latin typeface="黑体" panose="02010609060101010101" pitchFamily="49" charset="-122"/>
            <a:ea typeface="黑体" panose="02010609060101010101" pitchFamily="49" charset="-122"/>
          </a:endParaRPr>
        </a:p>
      </dgm:t>
    </dgm:pt>
    <dgm:pt modelId="{D25B8C9C-3A59-4216-BC92-5FF9EE2F2858}">
      <dgm:prSet phldrT="[文本]" custT="1"/>
      <dgm:spPr/>
      <dgm:t>
        <a:bodyPr/>
        <a:lstStyle/>
        <a:p>
          <a:pPr algn="l"/>
          <a:r>
            <a:rPr lang="zh-CN" altLang="en-US" sz="1600" b="0" dirty="0" smtClean="0">
              <a:latin typeface="黑体" panose="02010609060101010101" pitchFamily="49" charset="-122"/>
              <a:ea typeface="黑体" panose="02010609060101010101" pitchFamily="49" charset="-122"/>
            </a:rPr>
            <a:t> </a:t>
          </a:r>
          <a:r>
            <a:rPr lang="zh-CN" altLang="en-US" sz="1600" b="1" dirty="0" smtClean="0">
              <a:solidFill>
                <a:srgbClr val="C00000"/>
              </a:solidFill>
              <a:latin typeface="黑体" panose="02010609060101010101" pitchFamily="49" charset="-122"/>
              <a:ea typeface="黑体" panose="02010609060101010101" pitchFamily="49" charset="-122"/>
            </a:rPr>
            <a:t>努力成为世界主要科学中心和创新高地</a:t>
          </a:r>
          <a:r>
            <a:rPr lang="zh-CN" altLang="en-US" sz="1600" b="0" dirty="0" smtClean="0">
              <a:latin typeface="黑体" panose="02010609060101010101" pitchFamily="49" charset="-122"/>
              <a:ea typeface="黑体" panose="02010609060101010101" pitchFamily="49" charset="-122"/>
            </a:rPr>
            <a:t>（</a:t>
          </a:r>
          <a:r>
            <a:rPr lang="en-US" altLang="zh-CN" sz="1600" b="0" dirty="0" smtClean="0">
              <a:latin typeface="黑体" panose="02010609060101010101" pitchFamily="49" charset="-122"/>
              <a:ea typeface="黑体" panose="02010609060101010101" pitchFamily="49" charset="-122"/>
            </a:rPr>
            <a:t>2018.5.28</a:t>
          </a:r>
          <a:r>
            <a:rPr lang="zh-CN" altLang="en-US" sz="1600" b="0" dirty="0" smtClean="0">
              <a:latin typeface="黑体" panose="02010609060101010101" pitchFamily="49" charset="-122"/>
              <a:ea typeface="黑体" panose="02010609060101010101" pitchFamily="49" charset="-122"/>
            </a:rPr>
            <a:t>，两院院士大会）</a:t>
          </a:r>
          <a:endParaRPr lang="en-US" altLang="zh-CN" sz="1600" b="0" dirty="0" smtClean="0">
            <a:latin typeface="黑体" panose="02010609060101010101" pitchFamily="49" charset="-122"/>
            <a:ea typeface="黑体" panose="02010609060101010101" pitchFamily="49" charset="-122"/>
          </a:endParaRPr>
        </a:p>
        <a:p>
          <a:pPr algn="l"/>
          <a:r>
            <a:rPr lang="zh-CN" altLang="en-US" sz="1600" b="0" dirty="0" smtClean="0">
              <a:latin typeface="黑体" panose="02010609060101010101" pitchFamily="49" charset="-122"/>
              <a:ea typeface="黑体" panose="02010609060101010101" pitchFamily="49" charset="-122"/>
            </a:rPr>
            <a:t>  </a:t>
          </a:r>
          <a:r>
            <a:rPr lang="zh-CN" altLang="en-US" sz="1600" b="1" dirty="0" smtClean="0">
              <a:solidFill>
                <a:srgbClr val="C00000"/>
              </a:solidFill>
              <a:latin typeface="黑体" panose="02010609060101010101" pitchFamily="49" charset="-122"/>
              <a:ea typeface="黑体" panose="02010609060101010101" pitchFamily="49" charset="-122"/>
            </a:rPr>
            <a:t>加快世界重要人才中心和创新高地</a:t>
          </a:r>
          <a:r>
            <a:rPr lang="zh-CN" altLang="en-US" sz="1600" b="0" dirty="0" smtClean="0">
              <a:latin typeface="黑体" panose="02010609060101010101" pitchFamily="49" charset="-122"/>
              <a:ea typeface="黑体" panose="02010609060101010101" pitchFamily="49" charset="-122"/>
            </a:rPr>
            <a:t>（</a:t>
          </a:r>
          <a:r>
            <a:rPr lang="en-US" altLang="zh-CN" sz="1600" b="0" dirty="0" smtClean="0">
              <a:latin typeface="黑体" panose="02010609060101010101" pitchFamily="49" charset="-122"/>
              <a:ea typeface="黑体" panose="02010609060101010101" pitchFamily="49" charset="-122"/>
            </a:rPr>
            <a:t>2021.9.27 </a:t>
          </a:r>
          <a:r>
            <a:rPr lang="zh-CN" altLang="en-US" sz="1600" b="0" dirty="0" smtClean="0">
              <a:latin typeface="黑体" panose="02010609060101010101" pitchFamily="49" charset="-122"/>
              <a:ea typeface="黑体" panose="02010609060101010101" pitchFamily="49" charset="-122"/>
            </a:rPr>
            <a:t>中央人才工作会议）</a:t>
          </a:r>
          <a:endParaRPr lang="zh-CN" altLang="en-US" sz="1600" b="0" dirty="0">
            <a:latin typeface="黑体" panose="02010609060101010101" pitchFamily="49" charset="-122"/>
            <a:ea typeface="黑体" panose="02010609060101010101" pitchFamily="49" charset="-122"/>
          </a:endParaRPr>
        </a:p>
      </dgm:t>
    </dgm:pt>
    <dgm:pt modelId="{3E5B2501-9DED-4EF6-9178-F7C7189A68DD}" type="parTrans" cxnId="{8D7D75EF-1C8D-4B18-85DA-29B32BDF0628}">
      <dgm:prSet/>
      <dgm:spPr/>
      <dgm:t>
        <a:bodyPr/>
        <a:lstStyle/>
        <a:p>
          <a:endParaRPr lang="zh-CN" altLang="en-US" sz="1600" b="0">
            <a:latin typeface="黑体" panose="02010609060101010101" pitchFamily="49" charset="-122"/>
            <a:ea typeface="黑体" panose="02010609060101010101" pitchFamily="49" charset="-122"/>
          </a:endParaRPr>
        </a:p>
      </dgm:t>
    </dgm:pt>
    <dgm:pt modelId="{96708AD7-FA3C-416D-910D-6BADEB3227EC}" type="sibTrans" cxnId="{8D7D75EF-1C8D-4B18-85DA-29B32BDF0628}">
      <dgm:prSet/>
      <dgm:spPr/>
      <dgm:t>
        <a:bodyPr/>
        <a:lstStyle/>
        <a:p>
          <a:endParaRPr lang="zh-CN" altLang="en-US" sz="1600" b="0">
            <a:latin typeface="黑体" panose="02010609060101010101" pitchFamily="49" charset="-122"/>
            <a:ea typeface="黑体" panose="02010609060101010101" pitchFamily="49" charset="-122"/>
          </a:endParaRPr>
        </a:p>
      </dgm:t>
    </dgm:pt>
    <dgm:pt modelId="{DB4D9260-4251-482F-BD16-15FF3A670D99}" type="pres">
      <dgm:prSet presAssocID="{854791B4-7806-4D94-925F-D27552EE797B}" presName="linearFlow" presStyleCnt="0">
        <dgm:presLayoutVars>
          <dgm:dir/>
          <dgm:resizeHandles val="exact"/>
        </dgm:presLayoutVars>
      </dgm:prSet>
      <dgm:spPr/>
    </dgm:pt>
    <dgm:pt modelId="{5986B1CC-EDCE-441E-B116-D3939F567704}" type="pres">
      <dgm:prSet presAssocID="{6995E6E8-4616-4E6A-AC23-FCA9678AE002}" presName="composite" presStyleCnt="0"/>
      <dgm:spPr/>
    </dgm:pt>
    <dgm:pt modelId="{6E0A7DFE-F862-41FE-8933-DE5334EE7B56}" type="pres">
      <dgm:prSet presAssocID="{6995E6E8-4616-4E6A-AC23-FCA9678AE002}" presName="imgShp" presStyleLbl="fgImgPlace1" presStyleIdx="0" presStyleCnt="5" custLinFactNeighborX="-27528" custLinFactNeighborY="-290"/>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41AF2D81-2D84-499C-A060-C2548ECE4C7F}" type="pres">
      <dgm:prSet presAssocID="{6995E6E8-4616-4E6A-AC23-FCA9678AE002}" presName="txShp" presStyleLbl="node1" presStyleIdx="0" presStyleCnt="5" custScaleX="125429" custScaleY="51055" custLinFactNeighborX="9417" custLinFactNeighborY="-28">
        <dgm:presLayoutVars>
          <dgm:bulletEnabled val="1"/>
        </dgm:presLayoutVars>
      </dgm:prSet>
      <dgm:spPr/>
      <dgm:t>
        <a:bodyPr/>
        <a:lstStyle/>
        <a:p>
          <a:endParaRPr lang="zh-CN" altLang="en-US"/>
        </a:p>
      </dgm:t>
    </dgm:pt>
    <dgm:pt modelId="{687E64C5-F099-49D6-977A-1B6FA30C59D1}" type="pres">
      <dgm:prSet presAssocID="{1DA4588F-8959-423A-ADA8-C6EF3D3BDED1}" presName="spacing" presStyleCnt="0"/>
      <dgm:spPr/>
    </dgm:pt>
    <dgm:pt modelId="{BC7E137D-EE66-43E7-8F19-071AE5C842AD}" type="pres">
      <dgm:prSet presAssocID="{0B31E615-BFE1-4524-99BA-4447874E865A}" presName="composite" presStyleCnt="0"/>
      <dgm:spPr/>
    </dgm:pt>
    <dgm:pt modelId="{FB8667AC-D5BF-41C7-AC99-F69F06693FD8}" type="pres">
      <dgm:prSet presAssocID="{0B31E615-BFE1-4524-99BA-4447874E865A}" presName="imgShp" presStyleLbl="fgImgPlace1" presStyleIdx="1" presStyleCnt="5" custLinFactNeighborX="-27528" custLinFactNeighborY="-1652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FCF25129-B24E-468D-BB50-C1380538DCCF}" type="pres">
      <dgm:prSet presAssocID="{0B31E615-BFE1-4524-99BA-4447874E865A}" presName="txShp" presStyleLbl="node1" presStyleIdx="1" presStyleCnt="5" custScaleX="127932" custScaleY="204545" custLinFactNeighborX="9123" custLinFactNeighborY="-15679">
        <dgm:presLayoutVars>
          <dgm:bulletEnabled val="1"/>
        </dgm:presLayoutVars>
      </dgm:prSet>
      <dgm:spPr/>
      <dgm:t>
        <a:bodyPr/>
        <a:lstStyle/>
        <a:p>
          <a:endParaRPr lang="zh-CN" altLang="en-US"/>
        </a:p>
      </dgm:t>
    </dgm:pt>
    <dgm:pt modelId="{932D1B0E-7C18-4165-98FA-E49B2156E505}" type="pres">
      <dgm:prSet presAssocID="{EC9153B3-F89C-45CE-9C62-30AFE4DF8EF1}" presName="spacing" presStyleCnt="0"/>
      <dgm:spPr/>
    </dgm:pt>
    <dgm:pt modelId="{B116E4EC-9960-469B-99CF-7F56E88939C9}" type="pres">
      <dgm:prSet presAssocID="{AC0BD060-3916-4AC7-BAB3-438D73D88624}" presName="composite" presStyleCnt="0"/>
      <dgm:spPr/>
    </dgm:pt>
    <dgm:pt modelId="{CC124CC6-127C-4F39-9128-2835D6F2C366}" type="pres">
      <dgm:prSet presAssocID="{AC0BD060-3916-4AC7-BAB3-438D73D88624}" presName="imgShp" presStyleLbl="fgImgPlace1" presStyleIdx="2" presStyleCnt="5" custLinFactNeighborX="-27528" custLinFactNeighborY="-8214"/>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pt>
    <dgm:pt modelId="{8C26782A-AD74-48D4-A3D0-9066958E6DEA}" type="pres">
      <dgm:prSet presAssocID="{AC0BD060-3916-4AC7-BAB3-438D73D88624}" presName="txShp" presStyleLbl="node1" presStyleIdx="2" presStyleCnt="5" custScaleX="127535" custScaleY="125014" custLinFactNeighborX="9517" custLinFactNeighborY="-1325">
        <dgm:presLayoutVars>
          <dgm:bulletEnabled val="1"/>
        </dgm:presLayoutVars>
      </dgm:prSet>
      <dgm:spPr/>
      <dgm:t>
        <a:bodyPr/>
        <a:lstStyle/>
        <a:p>
          <a:endParaRPr lang="zh-CN" altLang="en-US"/>
        </a:p>
      </dgm:t>
    </dgm:pt>
    <dgm:pt modelId="{867159AB-7606-469C-B6D9-D05B20BD3B55}" type="pres">
      <dgm:prSet presAssocID="{FE3B5383-EBB6-4BE9-9690-8CDA76019A7C}" presName="spacing" presStyleCnt="0"/>
      <dgm:spPr/>
    </dgm:pt>
    <dgm:pt modelId="{B115C818-AE73-468C-986B-ECDC7AF06D11}" type="pres">
      <dgm:prSet presAssocID="{36527B2C-C26B-4F76-8316-20D8381D62BC}" presName="composite" presStyleCnt="0"/>
      <dgm:spPr/>
    </dgm:pt>
    <dgm:pt modelId="{529445CB-5F0A-4302-B584-EF1CE80F0A8B}" type="pres">
      <dgm:prSet presAssocID="{36527B2C-C26B-4F76-8316-20D8381D62BC}" presName="imgShp" presStyleLbl="fgImgPlace1" presStyleIdx="3" presStyleCnt="5" custLinFactNeighborX="-21880" custLinFactNeighborY="-378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15BEF9A6-377E-4CFB-B25D-567255B6DC41}" type="pres">
      <dgm:prSet presAssocID="{36527B2C-C26B-4F76-8316-20D8381D62BC}" presName="txShp" presStyleLbl="node1" presStyleIdx="3" presStyleCnt="5" custScaleX="126112" custLinFactNeighborX="9982" custLinFactNeighborY="-6065">
        <dgm:presLayoutVars>
          <dgm:bulletEnabled val="1"/>
        </dgm:presLayoutVars>
      </dgm:prSet>
      <dgm:spPr/>
      <dgm:t>
        <a:bodyPr/>
        <a:lstStyle/>
        <a:p>
          <a:endParaRPr lang="zh-CN" altLang="en-US"/>
        </a:p>
      </dgm:t>
    </dgm:pt>
    <dgm:pt modelId="{1EC458D4-AE69-480E-9DF9-F2A38D209CF7}" type="pres">
      <dgm:prSet presAssocID="{724CD65F-A84C-4A46-9893-6BB57B509D9C}" presName="spacing" presStyleCnt="0"/>
      <dgm:spPr/>
    </dgm:pt>
    <dgm:pt modelId="{FB9829F7-1F12-4182-98D7-BFCCAF61823D}" type="pres">
      <dgm:prSet presAssocID="{D25B8C9C-3A59-4216-BC92-5FF9EE2F2858}" presName="composite" presStyleCnt="0"/>
      <dgm:spPr/>
    </dgm:pt>
    <dgm:pt modelId="{02A30DD7-1581-44BB-B241-D59E4A03DC13}" type="pres">
      <dgm:prSet presAssocID="{D25B8C9C-3A59-4216-BC92-5FF9EE2F2858}" presName="imgShp" presStyleLbl="fgImgPlace1" presStyleIdx="4" presStyleCnt="5" custLinFactNeighborX="-24559" custLinFactNeighborY="-2568"/>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39000" r="-39000"/>
          </a:stretch>
        </a:blipFill>
      </dgm:spPr>
    </dgm:pt>
    <dgm:pt modelId="{B7758F09-F8FF-4154-A767-3D1FC9400191}" type="pres">
      <dgm:prSet presAssocID="{D25B8C9C-3A59-4216-BC92-5FF9EE2F2858}" presName="txShp" presStyleLbl="node1" presStyleIdx="4" presStyleCnt="5" custScaleX="129313" custLinFactNeighborX="9814" custLinFactNeighborY="-2568">
        <dgm:presLayoutVars>
          <dgm:bulletEnabled val="1"/>
        </dgm:presLayoutVars>
      </dgm:prSet>
      <dgm:spPr/>
      <dgm:t>
        <a:bodyPr/>
        <a:lstStyle/>
        <a:p>
          <a:endParaRPr lang="zh-CN" altLang="en-US"/>
        </a:p>
      </dgm:t>
    </dgm:pt>
  </dgm:ptLst>
  <dgm:cxnLst>
    <dgm:cxn modelId="{39B6149F-D11C-4F0F-B254-63CE94A63831}" type="presOf" srcId="{6995E6E8-4616-4E6A-AC23-FCA9678AE002}" destId="{41AF2D81-2D84-499C-A060-C2548ECE4C7F}" srcOrd="0" destOrd="0" presId="urn:microsoft.com/office/officeart/2005/8/layout/vList3"/>
    <dgm:cxn modelId="{BE325174-0543-4AF6-B60F-ADEBD353FB63}" srcId="{854791B4-7806-4D94-925F-D27552EE797B}" destId="{AC0BD060-3916-4AC7-BAB3-438D73D88624}" srcOrd="2" destOrd="0" parTransId="{32BC9B59-616C-48ED-8B49-34528E57F72F}" sibTransId="{FE3B5383-EBB6-4BE9-9690-8CDA76019A7C}"/>
    <dgm:cxn modelId="{9F0110C1-6061-4AEE-BC3B-875FF8C46A1C}" srcId="{854791B4-7806-4D94-925F-D27552EE797B}" destId="{0B31E615-BFE1-4524-99BA-4447874E865A}" srcOrd="1" destOrd="0" parTransId="{B4DDD944-94D6-42B4-9EB2-3F04C49B6D3E}" sibTransId="{EC9153B3-F89C-45CE-9C62-30AFE4DF8EF1}"/>
    <dgm:cxn modelId="{E68EA59A-147C-411C-A9D7-45B927A4187F}" type="presOf" srcId="{36527B2C-C26B-4F76-8316-20D8381D62BC}" destId="{15BEF9A6-377E-4CFB-B25D-567255B6DC41}" srcOrd="0" destOrd="0" presId="urn:microsoft.com/office/officeart/2005/8/layout/vList3"/>
    <dgm:cxn modelId="{A9DA2639-75F6-46E6-BE88-08B0C227CAC6}" srcId="{854791B4-7806-4D94-925F-D27552EE797B}" destId="{36527B2C-C26B-4F76-8316-20D8381D62BC}" srcOrd="3" destOrd="0" parTransId="{04D317CF-7ECA-4776-8FF2-6274F03EF82A}" sibTransId="{724CD65F-A84C-4A46-9893-6BB57B509D9C}"/>
    <dgm:cxn modelId="{8D7D75EF-1C8D-4B18-85DA-29B32BDF0628}" srcId="{854791B4-7806-4D94-925F-D27552EE797B}" destId="{D25B8C9C-3A59-4216-BC92-5FF9EE2F2858}" srcOrd="4" destOrd="0" parTransId="{3E5B2501-9DED-4EF6-9178-F7C7189A68DD}" sibTransId="{96708AD7-FA3C-416D-910D-6BADEB3227EC}"/>
    <dgm:cxn modelId="{2D04DA1C-33FE-47DC-8857-EB9BA7662C41}" type="presOf" srcId="{D25B8C9C-3A59-4216-BC92-5FF9EE2F2858}" destId="{B7758F09-F8FF-4154-A767-3D1FC9400191}" srcOrd="0" destOrd="0" presId="urn:microsoft.com/office/officeart/2005/8/layout/vList3"/>
    <dgm:cxn modelId="{89FE6CC0-3D30-40E2-A31C-D6CBCEC170BE}" type="presOf" srcId="{AC0BD060-3916-4AC7-BAB3-438D73D88624}" destId="{8C26782A-AD74-48D4-A3D0-9066958E6DEA}" srcOrd="0" destOrd="0" presId="urn:microsoft.com/office/officeart/2005/8/layout/vList3"/>
    <dgm:cxn modelId="{77C38A59-FBF4-4750-89C4-A0A92277895B}" type="presOf" srcId="{0B31E615-BFE1-4524-99BA-4447874E865A}" destId="{FCF25129-B24E-468D-BB50-C1380538DCCF}" srcOrd="0" destOrd="0" presId="urn:microsoft.com/office/officeart/2005/8/layout/vList3"/>
    <dgm:cxn modelId="{6796E091-C03F-437E-B9BE-6B33CC9FA0D3}" type="presOf" srcId="{854791B4-7806-4D94-925F-D27552EE797B}" destId="{DB4D9260-4251-482F-BD16-15FF3A670D99}" srcOrd="0" destOrd="0" presId="urn:microsoft.com/office/officeart/2005/8/layout/vList3"/>
    <dgm:cxn modelId="{E096C41A-4EAB-4A4F-99D7-08F8CE0A3954}" srcId="{854791B4-7806-4D94-925F-D27552EE797B}" destId="{6995E6E8-4616-4E6A-AC23-FCA9678AE002}" srcOrd="0" destOrd="0" parTransId="{7F6FD502-739F-4A44-9CEB-CACEF72C2032}" sibTransId="{1DA4588F-8959-423A-ADA8-C6EF3D3BDED1}"/>
    <dgm:cxn modelId="{7615B3B9-C461-4656-89B8-E1AA6D27D056}" type="presParOf" srcId="{DB4D9260-4251-482F-BD16-15FF3A670D99}" destId="{5986B1CC-EDCE-441E-B116-D3939F567704}" srcOrd="0" destOrd="0" presId="urn:microsoft.com/office/officeart/2005/8/layout/vList3"/>
    <dgm:cxn modelId="{3DF32FA5-3B68-4B7B-880A-ED5802B2DEB9}" type="presParOf" srcId="{5986B1CC-EDCE-441E-B116-D3939F567704}" destId="{6E0A7DFE-F862-41FE-8933-DE5334EE7B56}" srcOrd="0" destOrd="0" presId="urn:microsoft.com/office/officeart/2005/8/layout/vList3"/>
    <dgm:cxn modelId="{A90C2DE2-450D-4338-9DAF-5FF5B18CA755}" type="presParOf" srcId="{5986B1CC-EDCE-441E-B116-D3939F567704}" destId="{41AF2D81-2D84-499C-A060-C2548ECE4C7F}" srcOrd="1" destOrd="0" presId="urn:microsoft.com/office/officeart/2005/8/layout/vList3"/>
    <dgm:cxn modelId="{A93C980A-9728-4E13-B0CD-8E7FFD7AA7C2}" type="presParOf" srcId="{DB4D9260-4251-482F-BD16-15FF3A670D99}" destId="{687E64C5-F099-49D6-977A-1B6FA30C59D1}" srcOrd="1" destOrd="0" presId="urn:microsoft.com/office/officeart/2005/8/layout/vList3"/>
    <dgm:cxn modelId="{573FCE29-03B8-492A-804E-2D9218B97142}" type="presParOf" srcId="{DB4D9260-4251-482F-BD16-15FF3A670D99}" destId="{BC7E137D-EE66-43E7-8F19-071AE5C842AD}" srcOrd="2" destOrd="0" presId="urn:microsoft.com/office/officeart/2005/8/layout/vList3"/>
    <dgm:cxn modelId="{3F6772C8-5CB5-4458-B49B-F9F62B769AA1}" type="presParOf" srcId="{BC7E137D-EE66-43E7-8F19-071AE5C842AD}" destId="{FB8667AC-D5BF-41C7-AC99-F69F06693FD8}" srcOrd="0" destOrd="0" presId="urn:microsoft.com/office/officeart/2005/8/layout/vList3"/>
    <dgm:cxn modelId="{B743974C-6DAF-4D99-95BB-BFF6B79F6A48}" type="presParOf" srcId="{BC7E137D-EE66-43E7-8F19-071AE5C842AD}" destId="{FCF25129-B24E-468D-BB50-C1380538DCCF}" srcOrd="1" destOrd="0" presId="urn:microsoft.com/office/officeart/2005/8/layout/vList3"/>
    <dgm:cxn modelId="{7569608C-B3AB-4265-B17E-FD5EAE7E6C47}" type="presParOf" srcId="{DB4D9260-4251-482F-BD16-15FF3A670D99}" destId="{932D1B0E-7C18-4165-98FA-E49B2156E505}" srcOrd="3" destOrd="0" presId="urn:microsoft.com/office/officeart/2005/8/layout/vList3"/>
    <dgm:cxn modelId="{65D6794B-E5BA-4DDF-A99F-3BD0CC7D0973}" type="presParOf" srcId="{DB4D9260-4251-482F-BD16-15FF3A670D99}" destId="{B116E4EC-9960-469B-99CF-7F56E88939C9}" srcOrd="4" destOrd="0" presId="urn:microsoft.com/office/officeart/2005/8/layout/vList3"/>
    <dgm:cxn modelId="{076CA7A1-57F5-4AB1-B1AD-EA78038F0456}" type="presParOf" srcId="{B116E4EC-9960-469B-99CF-7F56E88939C9}" destId="{CC124CC6-127C-4F39-9128-2835D6F2C366}" srcOrd="0" destOrd="0" presId="urn:microsoft.com/office/officeart/2005/8/layout/vList3"/>
    <dgm:cxn modelId="{2320C4BA-1D0B-480A-8D50-87423D745FF4}" type="presParOf" srcId="{B116E4EC-9960-469B-99CF-7F56E88939C9}" destId="{8C26782A-AD74-48D4-A3D0-9066958E6DEA}" srcOrd="1" destOrd="0" presId="urn:microsoft.com/office/officeart/2005/8/layout/vList3"/>
    <dgm:cxn modelId="{9565D82B-8AB0-4F4D-A7DE-E396FBF60077}" type="presParOf" srcId="{DB4D9260-4251-482F-BD16-15FF3A670D99}" destId="{867159AB-7606-469C-B6D9-D05B20BD3B55}" srcOrd="5" destOrd="0" presId="urn:microsoft.com/office/officeart/2005/8/layout/vList3"/>
    <dgm:cxn modelId="{304F6A2A-6EFF-4882-A85A-F760693CD348}" type="presParOf" srcId="{DB4D9260-4251-482F-BD16-15FF3A670D99}" destId="{B115C818-AE73-468C-986B-ECDC7AF06D11}" srcOrd="6" destOrd="0" presId="urn:microsoft.com/office/officeart/2005/8/layout/vList3"/>
    <dgm:cxn modelId="{6F75624D-3B93-4E68-9BCF-5A0CF5BBDF63}" type="presParOf" srcId="{B115C818-AE73-468C-986B-ECDC7AF06D11}" destId="{529445CB-5F0A-4302-B584-EF1CE80F0A8B}" srcOrd="0" destOrd="0" presId="urn:microsoft.com/office/officeart/2005/8/layout/vList3"/>
    <dgm:cxn modelId="{AE2A4C5A-7D33-4CEA-B5C2-D39E7650954A}" type="presParOf" srcId="{B115C818-AE73-468C-986B-ECDC7AF06D11}" destId="{15BEF9A6-377E-4CFB-B25D-567255B6DC41}" srcOrd="1" destOrd="0" presId="urn:microsoft.com/office/officeart/2005/8/layout/vList3"/>
    <dgm:cxn modelId="{5A571BF4-BE1C-49CE-A9E3-D820E8504753}" type="presParOf" srcId="{DB4D9260-4251-482F-BD16-15FF3A670D99}" destId="{1EC458D4-AE69-480E-9DF9-F2A38D209CF7}" srcOrd="7" destOrd="0" presId="urn:microsoft.com/office/officeart/2005/8/layout/vList3"/>
    <dgm:cxn modelId="{292919ED-A36B-4C67-9AD9-292E86CF26B2}" type="presParOf" srcId="{DB4D9260-4251-482F-BD16-15FF3A670D99}" destId="{FB9829F7-1F12-4182-98D7-BFCCAF61823D}" srcOrd="8" destOrd="0" presId="urn:microsoft.com/office/officeart/2005/8/layout/vList3"/>
    <dgm:cxn modelId="{9B880713-9DD3-49B7-B850-E1A6206798F9}" type="presParOf" srcId="{FB9829F7-1F12-4182-98D7-BFCCAF61823D}" destId="{02A30DD7-1581-44BB-B241-D59E4A03DC13}" srcOrd="0" destOrd="0" presId="urn:microsoft.com/office/officeart/2005/8/layout/vList3"/>
    <dgm:cxn modelId="{DD846FF8-FC98-44C7-994D-0383A7291492}" type="presParOf" srcId="{FB9829F7-1F12-4182-98D7-BFCCAF61823D}" destId="{B7758F09-F8FF-4154-A767-3D1FC940019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4807B3-E089-4339-8CF4-72F1CDE7DC3E}" type="doc">
      <dgm:prSet loTypeId="urn:microsoft.com/office/officeart/2005/8/layout/hierarchy3#3" loCatId="hierarchy" qsTypeId="urn:microsoft.com/office/officeart/2005/8/quickstyle/simple4" qsCatId="simple" csTypeId="urn:microsoft.com/office/officeart/2005/8/colors/accent2_2" csCatId="accent2" phldr="1"/>
      <dgm:spPr/>
      <dgm:t>
        <a:bodyPr/>
        <a:lstStyle/>
        <a:p>
          <a:endParaRPr lang="zh-CN" altLang="en-US"/>
        </a:p>
      </dgm:t>
    </dgm:pt>
    <dgm:pt modelId="{02A7B76E-E8F3-442C-8ABE-81DD1E7A7589}">
      <dgm:prSet phldrT="[文本]" custT="1"/>
      <dgm:spPr/>
      <dgm:t>
        <a:bodyPr/>
        <a:lstStyle/>
        <a:p>
          <a:r>
            <a:rPr lang="zh-CN" altLang="en-US" sz="2000" b="1" dirty="0" smtClean="0">
              <a:latin typeface="华文新魏" pitchFamily="2" charset="-122"/>
              <a:ea typeface="华文新魏" pitchFamily="2" charset="-122"/>
            </a:rPr>
            <a:t>财政投入的增加</a:t>
          </a:r>
          <a:endParaRPr lang="zh-CN" altLang="en-US" sz="2000" b="1" dirty="0">
            <a:latin typeface="华文新魏" pitchFamily="2" charset="-122"/>
            <a:ea typeface="华文新魏" pitchFamily="2" charset="-122"/>
          </a:endParaRPr>
        </a:p>
      </dgm:t>
    </dgm:pt>
    <dgm:pt modelId="{D1AE7755-A708-4411-9713-2017813536D3}" type="parTrans" cxnId="{1B316FC7-35FC-4202-95A9-410F3148376D}">
      <dgm:prSet/>
      <dgm:spPr/>
      <dgm:t>
        <a:bodyPr/>
        <a:lstStyle/>
        <a:p>
          <a:endParaRPr lang="zh-CN" altLang="en-US" sz="2000" b="1">
            <a:latin typeface="华文新魏" pitchFamily="2" charset="-122"/>
            <a:ea typeface="华文新魏" pitchFamily="2" charset="-122"/>
          </a:endParaRPr>
        </a:p>
      </dgm:t>
    </dgm:pt>
    <dgm:pt modelId="{8CD93E1E-7F11-4740-8A27-B5E251524697}" type="sibTrans" cxnId="{1B316FC7-35FC-4202-95A9-410F3148376D}">
      <dgm:prSet/>
      <dgm:spPr/>
      <dgm:t>
        <a:bodyPr/>
        <a:lstStyle/>
        <a:p>
          <a:endParaRPr lang="zh-CN" altLang="en-US" sz="2000" b="1">
            <a:latin typeface="华文新魏" pitchFamily="2" charset="-122"/>
            <a:ea typeface="华文新魏" pitchFamily="2" charset="-122"/>
          </a:endParaRPr>
        </a:p>
      </dgm:t>
    </dgm:pt>
    <dgm:pt modelId="{1CA5C4E0-4660-48F6-93E5-4BB2343214F6}">
      <dgm:prSet phldrT="[文本]" custT="1"/>
      <dgm:spPr/>
      <dgm:t>
        <a:bodyPr/>
        <a:lstStyle/>
        <a:p>
          <a:r>
            <a:rPr lang="zh-CN" sz="2000" b="1" dirty="0" smtClean="0">
              <a:latin typeface="华文新魏" pitchFamily="2" charset="-122"/>
              <a:ea typeface="华文新魏" pitchFamily="2" charset="-122"/>
            </a:rPr>
            <a:t>财政性教育经费占</a:t>
          </a:r>
          <a:r>
            <a:rPr lang="en-US" sz="2000" b="1" dirty="0" smtClean="0">
              <a:latin typeface="华文新魏" pitchFamily="2" charset="-122"/>
              <a:ea typeface="华文新魏" pitchFamily="2" charset="-122"/>
            </a:rPr>
            <a:t>GDP</a:t>
          </a:r>
          <a:r>
            <a:rPr lang="zh-CN" sz="2000" b="1" dirty="0" smtClean="0">
              <a:latin typeface="华文新魏" pitchFamily="2" charset="-122"/>
              <a:ea typeface="华文新魏" pitchFamily="2" charset="-122"/>
            </a:rPr>
            <a:t>的比例</a:t>
          </a:r>
          <a:endParaRPr lang="zh-CN" altLang="en-US" sz="2000" b="1" dirty="0">
            <a:latin typeface="华文新魏" pitchFamily="2" charset="-122"/>
            <a:ea typeface="华文新魏" pitchFamily="2" charset="-122"/>
          </a:endParaRPr>
        </a:p>
      </dgm:t>
    </dgm:pt>
    <dgm:pt modelId="{F130D470-A493-4E6B-93E7-F7BE9B81B49F}" type="parTrans" cxnId="{1AE46103-96EE-4B06-8EE5-DA4B90B436DB}">
      <dgm:prSet/>
      <dgm:spPr/>
      <dgm:t>
        <a:bodyPr/>
        <a:lstStyle/>
        <a:p>
          <a:endParaRPr lang="zh-CN" altLang="en-US" sz="2000" b="1">
            <a:latin typeface="华文新魏" pitchFamily="2" charset="-122"/>
            <a:ea typeface="华文新魏" pitchFamily="2" charset="-122"/>
          </a:endParaRPr>
        </a:p>
      </dgm:t>
    </dgm:pt>
    <dgm:pt modelId="{8BC14ACA-9BB5-41FA-A8AB-327A81C40213}" type="sibTrans" cxnId="{1AE46103-96EE-4B06-8EE5-DA4B90B436DB}">
      <dgm:prSet/>
      <dgm:spPr/>
      <dgm:t>
        <a:bodyPr/>
        <a:lstStyle/>
        <a:p>
          <a:endParaRPr lang="zh-CN" altLang="en-US" sz="2000" b="1">
            <a:latin typeface="华文新魏" pitchFamily="2" charset="-122"/>
            <a:ea typeface="华文新魏" pitchFamily="2" charset="-122"/>
          </a:endParaRPr>
        </a:p>
      </dgm:t>
    </dgm:pt>
    <dgm:pt modelId="{CDBAEA81-0A32-498E-9103-724854F60064}">
      <dgm:prSet phldrT="[文本]" custT="1"/>
      <dgm:spPr/>
      <dgm:t>
        <a:bodyPr/>
        <a:lstStyle/>
        <a:p>
          <a:r>
            <a:rPr lang="zh-CN" altLang="en-US" sz="2000" b="1" dirty="0" smtClean="0">
              <a:latin typeface="华文新魏" pitchFamily="2" charset="-122"/>
              <a:ea typeface="华文新魏" pitchFamily="2" charset="-122"/>
            </a:rPr>
            <a:t>一般公共预算支出中教育支出的增长率</a:t>
          </a:r>
          <a:endParaRPr lang="zh-CN" altLang="en-US" sz="2000" b="1" dirty="0">
            <a:latin typeface="华文新魏" pitchFamily="2" charset="-122"/>
            <a:ea typeface="华文新魏" pitchFamily="2" charset="-122"/>
          </a:endParaRPr>
        </a:p>
      </dgm:t>
    </dgm:pt>
    <dgm:pt modelId="{4D01AD44-D201-4BCC-96F8-21A914A4EBA2}" type="parTrans" cxnId="{753B8E78-AF43-4350-9CF9-E6CE98632585}">
      <dgm:prSet/>
      <dgm:spPr/>
      <dgm:t>
        <a:bodyPr/>
        <a:lstStyle/>
        <a:p>
          <a:endParaRPr lang="zh-CN" altLang="en-US" sz="2000" b="1">
            <a:latin typeface="华文新魏" pitchFamily="2" charset="-122"/>
            <a:ea typeface="华文新魏" pitchFamily="2" charset="-122"/>
          </a:endParaRPr>
        </a:p>
      </dgm:t>
    </dgm:pt>
    <dgm:pt modelId="{3A818DE1-27EE-458F-A1A3-1F1A0CFA74E7}" type="sibTrans" cxnId="{753B8E78-AF43-4350-9CF9-E6CE98632585}">
      <dgm:prSet/>
      <dgm:spPr/>
      <dgm:t>
        <a:bodyPr/>
        <a:lstStyle/>
        <a:p>
          <a:endParaRPr lang="zh-CN" altLang="en-US" sz="2000" b="1">
            <a:latin typeface="华文新魏" pitchFamily="2" charset="-122"/>
            <a:ea typeface="华文新魏" pitchFamily="2" charset="-122"/>
          </a:endParaRPr>
        </a:p>
      </dgm:t>
    </dgm:pt>
    <dgm:pt modelId="{96758103-7698-410D-A074-1968426D9E1B}">
      <dgm:prSet phldrT="[文本]" custT="1"/>
      <dgm:spPr/>
      <dgm:t>
        <a:bodyPr/>
        <a:lstStyle/>
        <a:p>
          <a:r>
            <a:rPr lang="zh-CN" altLang="en-US" sz="2000" b="1" dirty="0" smtClean="0">
              <a:latin typeface="华文新魏" pitchFamily="2" charset="-122"/>
              <a:ea typeface="华文新魏" pitchFamily="2" charset="-122"/>
            </a:rPr>
            <a:t>教师队伍建设</a:t>
          </a:r>
          <a:endParaRPr lang="en-US" altLang="zh-CN" sz="2000" b="1" dirty="0" smtClean="0">
            <a:latin typeface="华文新魏" pitchFamily="2" charset="-122"/>
            <a:ea typeface="华文新魏" pitchFamily="2" charset="-122"/>
          </a:endParaRPr>
        </a:p>
        <a:p>
          <a:r>
            <a:rPr lang="zh-CN" altLang="en-US" sz="2000" b="1" dirty="0" smtClean="0">
              <a:latin typeface="华文新魏" pitchFamily="2" charset="-122"/>
              <a:ea typeface="华文新魏" pitchFamily="2" charset="-122"/>
            </a:rPr>
            <a:t>力度的增加</a:t>
          </a:r>
          <a:endParaRPr lang="zh-CN" altLang="en-US" sz="2000" b="1" dirty="0">
            <a:latin typeface="华文新魏" pitchFamily="2" charset="-122"/>
            <a:ea typeface="华文新魏" pitchFamily="2" charset="-122"/>
          </a:endParaRPr>
        </a:p>
      </dgm:t>
    </dgm:pt>
    <dgm:pt modelId="{A7138F0A-0AEB-47BB-B0B2-9E04519D1B8B}" type="parTrans" cxnId="{EAED1539-8266-4EE4-AB14-CB708DA3485A}">
      <dgm:prSet/>
      <dgm:spPr/>
      <dgm:t>
        <a:bodyPr/>
        <a:lstStyle/>
        <a:p>
          <a:endParaRPr lang="zh-CN" altLang="en-US" sz="2000" b="1">
            <a:latin typeface="华文新魏" pitchFamily="2" charset="-122"/>
            <a:ea typeface="华文新魏" pitchFamily="2" charset="-122"/>
          </a:endParaRPr>
        </a:p>
      </dgm:t>
    </dgm:pt>
    <dgm:pt modelId="{F9AE5F4C-4EB3-46BF-907B-C494C9F3A92C}" type="sibTrans" cxnId="{EAED1539-8266-4EE4-AB14-CB708DA3485A}">
      <dgm:prSet/>
      <dgm:spPr/>
      <dgm:t>
        <a:bodyPr/>
        <a:lstStyle/>
        <a:p>
          <a:endParaRPr lang="zh-CN" altLang="en-US" sz="2000" b="1">
            <a:latin typeface="华文新魏" pitchFamily="2" charset="-122"/>
            <a:ea typeface="华文新魏" pitchFamily="2" charset="-122"/>
          </a:endParaRPr>
        </a:p>
      </dgm:t>
    </dgm:pt>
    <dgm:pt modelId="{5D02917A-EDAD-407F-9666-BA79FDCA2F2D}">
      <dgm:prSet phldrT="[文本]" custT="1"/>
      <dgm:spPr/>
      <dgm:t>
        <a:bodyPr/>
        <a:lstStyle/>
        <a:p>
          <a:r>
            <a:rPr lang="zh-CN" altLang="en-US" sz="2000" b="1" dirty="0" smtClean="0">
              <a:latin typeface="华文新魏" pitchFamily="2" charset="-122"/>
              <a:ea typeface="华文新魏" pitchFamily="2" charset="-122"/>
            </a:rPr>
            <a:t>教师规模与分布</a:t>
          </a:r>
          <a:endParaRPr lang="zh-CN" altLang="en-US" sz="2000" b="1" dirty="0">
            <a:latin typeface="华文新魏" pitchFamily="2" charset="-122"/>
            <a:ea typeface="华文新魏" pitchFamily="2" charset="-122"/>
          </a:endParaRPr>
        </a:p>
      </dgm:t>
    </dgm:pt>
    <dgm:pt modelId="{DA92269C-2CF5-47C9-8A54-A9C5E4A3316D}" type="parTrans" cxnId="{5ADD67F2-2CBE-4A33-AC28-642EE90DAA30}">
      <dgm:prSet/>
      <dgm:spPr/>
      <dgm:t>
        <a:bodyPr/>
        <a:lstStyle/>
        <a:p>
          <a:endParaRPr lang="zh-CN" altLang="en-US" sz="2000" b="1">
            <a:latin typeface="华文新魏" pitchFamily="2" charset="-122"/>
            <a:ea typeface="华文新魏" pitchFamily="2" charset="-122"/>
          </a:endParaRPr>
        </a:p>
      </dgm:t>
    </dgm:pt>
    <dgm:pt modelId="{DF35CA8B-7B79-402E-88FA-0388DEE2672F}" type="sibTrans" cxnId="{5ADD67F2-2CBE-4A33-AC28-642EE90DAA30}">
      <dgm:prSet/>
      <dgm:spPr/>
      <dgm:t>
        <a:bodyPr/>
        <a:lstStyle/>
        <a:p>
          <a:endParaRPr lang="zh-CN" altLang="en-US" sz="2000" b="1">
            <a:latin typeface="华文新魏" pitchFamily="2" charset="-122"/>
            <a:ea typeface="华文新魏" pitchFamily="2" charset="-122"/>
          </a:endParaRPr>
        </a:p>
      </dgm:t>
    </dgm:pt>
    <dgm:pt modelId="{D84D7E8F-02D1-4CBA-A500-6BFCE47CAED4}">
      <dgm:prSet phldrT="[文本]" custT="1"/>
      <dgm:spPr/>
      <dgm:t>
        <a:bodyPr/>
        <a:lstStyle/>
        <a:p>
          <a:r>
            <a:rPr lang="zh-CN" altLang="en-US" sz="2000" b="1" dirty="0" smtClean="0">
              <a:latin typeface="华文新魏" pitchFamily="2" charset="-122"/>
              <a:ea typeface="华文新魏" pitchFamily="2" charset="-122"/>
            </a:rPr>
            <a:t>教师质量</a:t>
          </a:r>
          <a:endParaRPr lang="zh-CN" altLang="en-US" sz="2000" b="1" dirty="0">
            <a:latin typeface="华文新魏" pitchFamily="2" charset="-122"/>
            <a:ea typeface="华文新魏" pitchFamily="2" charset="-122"/>
          </a:endParaRPr>
        </a:p>
      </dgm:t>
    </dgm:pt>
    <dgm:pt modelId="{6741BD4F-32D3-42D5-BA07-193C848721D6}" type="parTrans" cxnId="{25665C67-D874-4AE6-9BEF-E8BBD6FC5BAB}">
      <dgm:prSet/>
      <dgm:spPr/>
      <dgm:t>
        <a:bodyPr/>
        <a:lstStyle/>
        <a:p>
          <a:endParaRPr lang="zh-CN" altLang="en-US" sz="2000" b="1">
            <a:latin typeface="华文新魏" pitchFamily="2" charset="-122"/>
            <a:ea typeface="华文新魏" pitchFamily="2" charset="-122"/>
          </a:endParaRPr>
        </a:p>
      </dgm:t>
    </dgm:pt>
    <dgm:pt modelId="{2810849E-99EC-4456-9AEE-AE62A607942C}" type="sibTrans" cxnId="{25665C67-D874-4AE6-9BEF-E8BBD6FC5BAB}">
      <dgm:prSet/>
      <dgm:spPr/>
      <dgm:t>
        <a:bodyPr/>
        <a:lstStyle/>
        <a:p>
          <a:endParaRPr lang="zh-CN" altLang="en-US" sz="2000" b="1">
            <a:latin typeface="华文新魏" pitchFamily="2" charset="-122"/>
            <a:ea typeface="华文新魏" pitchFamily="2" charset="-122"/>
          </a:endParaRPr>
        </a:p>
      </dgm:t>
    </dgm:pt>
    <dgm:pt modelId="{BFE735EE-B3B2-4B4F-8282-B4425B4FF8E0}">
      <dgm:prSet phldrT="[文本]" custT="1"/>
      <dgm:spPr/>
      <dgm:t>
        <a:bodyPr/>
        <a:lstStyle/>
        <a:p>
          <a:r>
            <a:rPr lang="zh-CN" altLang="en-US" sz="2000" b="1" dirty="0" smtClean="0">
              <a:latin typeface="华文新魏" pitchFamily="2" charset="-122"/>
              <a:ea typeface="华文新魏" pitchFamily="2" charset="-122"/>
            </a:rPr>
            <a:t>教育经费“三个增长”指标</a:t>
          </a:r>
          <a:endParaRPr lang="zh-CN" altLang="en-US" sz="2000" b="1" dirty="0">
            <a:latin typeface="华文新魏" pitchFamily="2" charset="-122"/>
            <a:ea typeface="华文新魏" pitchFamily="2" charset="-122"/>
          </a:endParaRPr>
        </a:p>
      </dgm:t>
    </dgm:pt>
    <dgm:pt modelId="{EB4608B5-BC72-4AD8-AECC-4B07848DE53A}" type="parTrans" cxnId="{032622C1-FC8F-4DFF-85C1-BED0ED1D55B0}">
      <dgm:prSet/>
      <dgm:spPr/>
      <dgm:t>
        <a:bodyPr/>
        <a:lstStyle/>
        <a:p>
          <a:endParaRPr lang="zh-CN" altLang="en-US" sz="2000" b="1">
            <a:latin typeface="华文新魏" pitchFamily="2" charset="-122"/>
            <a:ea typeface="华文新魏" pitchFamily="2" charset="-122"/>
          </a:endParaRPr>
        </a:p>
      </dgm:t>
    </dgm:pt>
    <dgm:pt modelId="{9BDC26F2-8535-4EAA-ACE8-9F4F09AB53F4}" type="sibTrans" cxnId="{032622C1-FC8F-4DFF-85C1-BED0ED1D55B0}">
      <dgm:prSet/>
      <dgm:spPr/>
      <dgm:t>
        <a:bodyPr/>
        <a:lstStyle/>
        <a:p>
          <a:endParaRPr lang="zh-CN" altLang="en-US" sz="2000" b="1">
            <a:latin typeface="华文新魏" pitchFamily="2" charset="-122"/>
            <a:ea typeface="华文新魏" pitchFamily="2" charset="-122"/>
          </a:endParaRPr>
        </a:p>
      </dgm:t>
    </dgm:pt>
    <dgm:pt modelId="{1EE3D6EF-3E78-45CF-8DF1-A8143B809173}">
      <dgm:prSet phldrT="[文本]" custT="1"/>
      <dgm:spPr/>
      <dgm:t>
        <a:bodyPr/>
        <a:lstStyle/>
        <a:p>
          <a:r>
            <a:rPr lang="zh-CN" altLang="en-US" sz="2000" b="1" dirty="0" smtClean="0">
              <a:latin typeface="华文新魏" pitchFamily="2" charset="-122"/>
              <a:ea typeface="华文新魏" pitchFamily="2" charset="-122"/>
            </a:rPr>
            <a:t>用于教育的投资占全社会固定资产投资比例、增长率及其排名</a:t>
          </a:r>
          <a:endParaRPr lang="zh-CN" altLang="en-US" sz="2000" b="1" dirty="0">
            <a:latin typeface="华文新魏" pitchFamily="2" charset="-122"/>
            <a:ea typeface="华文新魏" pitchFamily="2" charset="-122"/>
          </a:endParaRPr>
        </a:p>
      </dgm:t>
    </dgm:pt>
    <dgm:pt modelId="{37858422-05A0-4FC2-A995-1C11624BEFC8}" type="parTrans" cxnId="{8F57598A-09A5-4662-9705-F74B5A11B1D3}">
      <dgm:prSet/>
      <dgm:spPr/>
      <dgm:t>
        <a:bodyPr/>
        <a:lstStyle/>
        <a:p>
          <a:endParaRPr lang="zh-CN" altLang="en-US" sz="2000" b="1">
            <a:latin typeface="华文新魏" pitchFamily="2" charset="-122"/>
            <a:ea typeface="华文新魏" pitchFamily="2" charset="-122"/>
          </a:endParaRPr>
        </a:p>
      </dgm:t>
    </dgm:pt>
    <dgm:pt modelId="{D82D1E01-DA6D-4CEA-8BC2-D07FAB191A0E}" type="sibTrans" cxnId="{8F57598A-09A5-4662-9705-F74B5A11B1D3}">
      <dgm:prSet/>
      <dgm:spPr/>
      <dgm:t>
        <a:bodyPr/>
        <a:lstStyle/>
        <a:p>
          <a:endParaRPr lang="zh-CN" altLang="en-US" sz="2000" b="1">
            <a:latin typeface="华文新魏" pitchFamily="2" charset="-122"/>
            <a:ea typeface="华文新魏" pitchFamily="2" charset="-122"/>
          </a:endParaRPr>
        </a:p>
      </dgm:t>
    </dgm:pt>
    <dgm:pt modelId="{D35CB03F-6E14-4521-A99A-D1FCA597CA65}">
      <dgm:prSet phldrT="[文本]" custT="1"/>
      <dgm:spPr/>
      <dgm:t>
        <a:bodyPr/>
        <a:lstStyle/>
        <a:p>
          <a:r>
            <a:rPr lang="zh-CN" altLang="en-US" sz="2000" b="1" dirty="0" smtClean="0">
              <a:latin typeface="华文新魏" pitchFamily="2" charset="-122"/>
              <a:ea typeface="华文新魏" pitchFamily="2" charset="-122"/>
            </a:rPr>
            <a:t>教师待遇</a:t>
          </a:r>
          <a:endParaRPr lang="zh-CN" altLang="en-US" sz="2000" b="1" dirty="0">
            <a:latin typeface="华文新魏" pitchFamily="2" charset="-122"/>
            <a:ea typeface="华文新魏" pitchFamily="2" charset="-122"/>
          </a:endParaRPr>
        </a:p>
      </dgm:t>
    </dgm:pt>
    <dgm:pt modelId="{F8D8C3CF-18F6-415A-86CE-14323377A57D}" type="parTrans" cxnId="{6E398DEA-04C9-4BE7-82D8-0CFC4A8489B9}">
      <dgm:prSet/>
      <dgm:spPr/>
      <dgm:t>
        <a:bodyPr/>
        <a:lstStyle/>
        <a:p>
          <a:endParaRPr lang="zh-CN" altLang="en-US" sz="2000" b="1">
            <a:latin typeface="华文新魏" pitchFamily="2" charset="-122"/>
            <a:ea typeface="华文新魏" pitchFamily="2" charset="-122"/>
          </a:endParaRPr>
        </a:p>
      </dgm:t>
    </dgm:pt>
    <dgm:pt modelId="{7EE1D6A6-0051-4DF2-8AAE-C487A9DA8084}" type="sibTrans" cxnId="{6E398DEA-04C9-4BE7-82D8-0CFC4A8489B9}">
      <dgm:prSet/>
      <dgm:spPr/>
      <dgm:t>
        <a:bodyPr/>
        <a:lstStyle/>
        <a:p>
          <a:endParaRPr lang="zh-CN" altLang="en-US" sz="2000" b="1">
            <a:latin typeface="华文新魏" pitchFamily="2" charset="-122"/>
            <a:ea typeface="华文新魏" pitchFamily="2" charset="-122"/>
          </a:endParaRPr>
        </a:p>
      </dgm:t>
    </dgm:pt>
    <dgm:pt modelId="{2ADE3059-C20D-4C3D-BB60-CAA7D4413DE3}" type="pres">
      <dgm:prSet presAssocID="{624807B3-E089-4339-8CF4-72F1CDE7DC3E}" presName="diagram" presStyleCnt="0">
        <dgm:presLayoutVars>
          <dgm:chPref val="1"/>
          <dgm:dir/>
          <dgm:animOne val="branch"/>
          <dgm:animLvl val="lvl"/>
          <dgm:resizeHandles/>
        </dgm:presLayoutVars>
      </dgm:prSet>
      <dgm:spPr/>
      <dgm:t>
        <a:bodyPr/>
        <a:lstStyle/>
        <a:p>
          <a:endParaRPr lang="zh-CN" altLang="en-US"/>
        </a:p>
      </dgm:t>
    </dgm:pt>
    <dgm:pt modelId="{9869766C-B610-4486-BBCE-7CED324AB97B}" type="pres">
      <dgm:prSet presAssocID="{02A7B76E-E8F3-442C-8ABE-81DD1E7A7589}" presName="root" presStyleCnt="0"/>
      <dgm:spPr/>
      <dgm:t>
        <a:bodyPr/>
        <a:lstStyle/>
        <a:p>
          <a:endParaRPr lang="zh-CN" altLang="en-US"/>
        </a:p>
      </dgm:t>
    </dgm:pt>
    <dgm:pt modelId="{2FAC8C1F-66CA-4235-8AD4-90B980CBA94E}" type="pres">
      <dgm:prSet presAssocID="{02A7B76E-E8F3-442C-8ABE-81DD1E7A7589}" presName="rootComposite" presStyleCnt="0"/>
      <dgm:spPr/>
      <dgm:t>
        <a:bodyPr/>
        <a:lstStyle/>
        <a:p>
          <a:endParaRPr lang="zh-CN" altLang="en-US"/>
        </a:p>
      </dgm:t>
    </dgm:pt>
    <dgm:pt modelId="{A8F135D0-B875-49B6-B7AC-3001881312B0}" type="pres">
      <dgm:prSet presAssocID="{02A7B76E-E8F3-442C-8ABE-81DD1E7A7589}" presName="rootText" presStyleLbl="node1" presStyleIdx="0" presStyleCnt="2"/>
      <dgm:spPr/>
      <dgm:t>
        <a:bodyPr/>
        <a:lstStyle/>
        <a:p>
          <a:endParaRPr lang="zh-CN" altLang="en-US"/>
        </a:p>
      </dgm:t>
    </dgm:pt>
    <dgm:pt modelId="{50E6BF17-4F80-48F1-9B7F-86A41B126DC2}" type="pres">
      <dgm:prSet presAssocID="{02A7B76E-E8F3-442C-8ABE-81DD1E7A7589}" presName="rootConnector" presStyleLbl="node1" presStyleIdx="0" presStyleCnt="2"/>
      <dgm:spPr/>
      <dgm:t>
        <a:bodyPr/>
        <a:lstStyle/>
        <a:p>
          <a:endParaRPr lang="zh-CN" altLang="en-US"/>
        </a:p>
      </dgm:t>
    </dgm:pt>
    <dgm:pt modelId="{6DEFBD59-FAE5-4C91-97C6-A364F898A0B2}" type="pres">
      <dgm:prSet presAssocID="{02A7B76E-E8F3-442C-8ABE-81DD1E7A7589}" presName="childShape" presStyleCnt="0"/>
      <dgm:spPr/>
      <dgm:t>
        <a:bodyPr/>
        <a:lstStyle/>
        <a:p>
          <a:endParaRPr lang="zh-CN" altLang="en-US"/>
        </a:p>
      </dgm:t>
    </dgm:pt>
    <dgm:pt modelId="{CCB50BAE-D5A6-416A-89E0-66D9BD87D2AD}" type="pres">
      <dgm:prSet presAssocID="{F130D470-A493-4E6B-93E7-F7BE9B81B49F}" presName="Name13" presStyleLbl="parChTrans1D2" presStyleIdx="0" presStyleCnt="7"/>
      <dgm:spPr/>
      <dgm:t>
        <a:bodyPr/>
        <a:lstStyle/>
        <a:p>
          <a:endParaRPr lang="zh-CN" altLang="en-US"/>
        </a:p>
      </dgm:t>
    </dgm:pt>
    <dgm:pt modelId="{9F9B727B-7C8E-4CA1-85FB-BB64C84E7F1F}" type="pres">
      <dgm:prSet presAssocID="{1CA5C4E0-4660-48F6-93E5-4BB2343214F6}" presName="childText" presStyleLbl="bgAcc1" presStyleIdx="0" presStyleCnt="7" custScaleX="128242">
        <dgm:presLayoutVars>
          <dgm:bulletEnabled val="1"/>
        </dgm:presLayoutVars>
      </dgm:prSet>
      <dgm:spPr/>
      <dgm:t>
        <a:bodyPr/>
        <a:lstStyle/>
        <a:p>
          <a:endParaRPr lang="zh-CN" altLang="en-US"/>
        </a:p>
      </dgm:t>
    </dgm:pt>
    <dgm:pt modelId="{41FFB369-F7FF-4EDA-A6C5-3CA4FFD8ABF4}" type="pres">
      <dgm:prSet presAssocID="{4D01AD44-D201-4BCC-96F8-21A914A4EBA2}" presName="Name13" presStyleLbl="parChTrans1D2" presStyleIdx="1" presStyleCnt="7"/>
      <dgm:spPr/>
      <dgm:t>
        <a:bodyPr/>
        <a:lstStyle/>
        <a:p>
          <a:endParaRPr lang="zh-CN" altLang="en-US"/>
        </a:p>
      </dgm:t>
    </dgm:pt>
    <dgm:pt modelId="{C49667F0-F48B-4C13-ACAB-349C30D8623B}" type="pres">
      <dgm:prSet presAssocID="{CDBAEA81-0A32-498E-9103-724854F60064}" presName="childText" presStyleLbl="bgAcc1" presStyleIdx="1" presStyleCnt="7" custScaleX="126621">
        <dgm:presLayoutVars>
          <dgm:bulletEnabled val="1"/>
        </dgm:presLayoutVars>
      </dgm:prSet>
      <dgm:spPr/>
      <dgm:t>
        <a:bodyPr/>
        <a:lstStyle/>
        <a:p>
          <a:endParaRPr lang="zh-CN" altLang="en-US"/>
        </a:p>
      </dgm:t>
    </dgm:pt>
    <dgm:pt modelId="{7B5C2F19-1D7C-4B90-B86D-E7BF36D1B4ED}" type="pres">
      <dgm:prSet presAssocID="{EB4608B5-BC72-4AD8-AECC-4B07848DE53A}" presName="Name13" presStyleLbl="parChTrans1D2" presStyleIdx="2" presStyleCnt="7"/>
      <dgm:spPr/>
      <dgm:t>
        <a:bodyPr/>
        <a:lstStyle/>
        <a:p>
          <a:endParaRPr lang="zh-CN" altLang="en-US"/>
        </a:p>
      </dgm:t>
    </dgm:pt>
    <dgm:pt modelId="{15A9DAF9-C07F-4618-A56A-6CDF2A8078CA}" type="pres">
      <dgm:prSet presAssocID="{BFE735EE-B3B2-4B4F-8282-B4425B4FF8E0}" presName="childText" presStyleLbl="bgAcc1" presStyleIdx="2" presStyleCnt="7" custScaleX="132834">
        <dgm:presLayoutVars>
          <dgm:bulletEnabled val="1"/>
        </dgm:presLayoutVars>
      </dgm:prSet>
      <dgm:spPr/>
      <dgm:t>
        <a:bodyPr/>
        <a:lstStyle/>
        <a:p>
          <a:endParaRPr lang="zh-CN" altLang="en-US"/>
        </a:p>
      </dgm:t>
    </dgm:pt>
    <dgm:pt modelId="{CAC5636F-B432-4280-A4B2-46669E970D7E}" type="pres">
      <dgm:prSet presAssocID="{37858422-05A0-4FC2-A995-1C11624BEFC8}" presName="Name13" presStyleLbl="parChTrans1D2" presStyleIdx="3" presStyleCnt="7"/>
      <dgm:spPr/>
      <dgm:t>
        <a:bodyPr/>
        <a:lstStyle/>
        <a:p>
          <a:endParaRPr lang="zh-CN" altLang="en-US"/>
        </a:p>
      </dgm:t>
    </dgm:pt>
    <dgm:pt modelId="{A2CB6F7A-F9E5-4559-AB7D-FF2354A3F6E9}" type="pres">
      <dgm:prSet presAssocID="{1EE3D6EF-3E78-45CF-8DF1-A8143B809173}" presName="childText" presStyleLbl="bgAcc1" presStyleIdx="3" presStyleCnt="7" custScaleX="157834">
        <dgm:presLayoutVars>
          <dgm:bulletEnabled val="1"/>
        </dgm:presLayoutVars>
      </dgm:prSet>
      <dgm:spPr/>
      <dgm:t>
        <a:bodyPr/>
        <a:lstStyle/>
        <a:p>
          <a:endParaRPr lang="zh-CN" altLang="en-US"/>
        </a:p>
      </dgm:t>
    </dgm:pt>
    <dgm:pt modelId="{5CC5A4F1-276D-490F-A280-3AFE4DE0B583}" type="pres">
      <dgm:prSet presAssocID="{96758103-7698-410D-A074-1968426D9E1B}" presName="root" presStyleCnt="0"/>
      <dgm:spPr/>
      <dgm:t>
        <a:bodyPr/>
        <a:lstStyle/>
        <a:p>
          <a:endParaRPr lang="zh-CN" altLang="en-US"/>
        </a:p>
      </dgm:t>
    </dgm:pt>
    <dgm:pt modelId="{67C9CD77-BD7C-470F-B333-933A9B8DAA98}" type="pres">
      <dgm:prSet presAssocID="{96758103-7698-410D-A074-1968426D9E1B}" presName="rootComposite" presStyleCnt="0"/>
      <dgm:spPr/>
      <dgm:t>
        <a:bodyPr/>
        <a:lstStyle/>
        <a:p>
          <a:endParaRPr lang="zh-CN" altLang="en-US"/>
        </a:p>
      </dgm:t>
    </dgm:pt>
    <dgm:pt modelId="{B865D790-9AD5-45A7-9862-AD417F963431}" type="pres">
      <dgm:prSet presAssocID="{96758103-7698-410D-A074-1968426D9E1B}" presName="rootText" presStyleLbl="node1" presStyleIdx="1" presStyleCnt="2"/>
      <dgm:spPr/>
      <dgm:t>
        <a:bodyPr/>
        <a:lstStyle/>
        <a:p>
          <a:endParaRPr lang="zh-CN" altLang="en-US"/>
        </a:p>
      </dgm:t>
    </dgm:pt>
    <dgm:pt modelId="{4F2604B0-BA99-434E-AAE7-CBA2A8A1ADEE}" type="pres">
      <dgm:prSet presAssocID="{96758103-7698-410D-A074-1968426D9E1B}" presName="rootConnector" presStyleLbl="node1" presStyleIdx="1" presStyleCnt="2"/>
      <dgm:spPr/>
      <dgm:t>
        <a:bodyPr/>
        <a:lstStyle/>
        <a:p>
          <a:endParaRPr lang="zh-CN" altLang="en-US"/>
        </a:p>
      </dgm:t>
    </dgm:pt>
    <dgm:pt modelId="{384273A9-2D68-41E7-8797-29CB3133C11E}" type="pres">
      <dgm:prSet presAssocID="{96758103-7698-410D-A074-1968426D9E1B}" presName="childShape" presStyleCnt="0"/>
      <dgm:spPr/>
      <dgm:t>
        <a:bodyPr/>
        <a:lstStyle/>
        <a:p>
          <a:endParaRPr lang="zh-CN" altLang="en-US"/>
        </a:p>
      </dgm:t>
    </dgm:pt>
    <dgm:pt modelId="{68694006-FE78-4F76-9BA5-6BF06EA0C84D}" type="pres">
      <dgm:prSet presAssocID="{DA92269C-2CF5-47C9-8A54-A9C5E4A3316D}" presName="Name13" presStyleLbl="parChTrans1D2" presStyleIdx="4" presStyleCnt="7"/>
      <dgm:spPr/>
      <dgm:t>
        <a:bodyPr/>
        <a:lstStyle/>
        <a:p>
          <a:endParaRPr lang="zh-CN" altLang="en-US"/>
        </a:p>
      </dgm:t>
    </dgm:pt>
    <dgm:pt modelId="{2EFF94A2-D7F1-4EC0-B582-3412C6CCD063}" type="pres">
      <dgm:prSet presAssocID="{5D02917A-EDAD-407F-9666-BA79FDCA2F2D}" presName="childText" presStyleLbl="bgAcc1" presStyleIdx="4" presStyleCnt="7" custScaleX="133798">
        <dgm:presLayoutVars>
          <dgm:bulletEnabled val="1"/>
        </dgm:presLayoutVars>
      </dgm:prSet>
      <dgm:spPr/>
      <dgm:t>
        <a:bodyPr/>
        <a:lstStyle/>
        <a:p>
          <a:endParaRPr lang="zh-CN" altLang="en-US"/>
        </a:p>
      </dgm:t>
    </dgm:pt>
    <dgm:pt modelId="{97AECD30-BEDF-4F85-990E-2419D7BE5541}" type="pres">
      <dgm:prSet presAssocID="{6741BD4F-32D3-42D5-BA07-193C848721D6}" presName="Name13" presStyleLbl="parChTrans1D2" presStyleIdx="5" presStyleCnt="7"/>
      <dgm:spPr/>
      <dgm:t>
        <a:bodyPr/>
        <a:lstStyle/>
        <a:p>
          <a:endParaRPr lang="zh-CN" altLang="en-US"/>
        </a:p>
      </dgm:t>
    </dgm:pt>
    <dgm:pt modelId="{B3F841A7-DAD1-42C8-896B-ACD3BC473742}" type="pres">
      <dgm:prSet presAssocID="{D84D7E8F-02D1-4CBA-A500-6BFCE47CAED4}" presName="childText" presStyleLbl="bgAcc1" presStyleIdx="5" presStyleCnt="7">
        <dgm:presLayoutVars>
          <dgm:bulletEnabled val="1"/>
        </dgm:presLayoutVars>
      </dgm:prSet>
      <dgm:spPr/>
      <dgm:t>
        <a:bodyPr/>
        <a:lstStyle/>
        <a:p>
          <a:endParaRPr lang="zh-CN" altLang="en-US"/>
        </a:p>
      </dgm:t>
    </dgm:pt>
    <dgm:pt modelId="{46D9D502-2CA4-4823-867B-1CF87796A254}" type="pres">
      <dgm:prSet presAssocID="{F8D8C3CF-18F6-415A-86CE-14323377A57D}" presName="Name13" presStyleLbl="parChTrans1D2" presStyleIdx="6" presStyleCnt="7"/>
      <dgm:spPr/>
      <dgm:t>
        <a:bodyPr/>
        <a:lstStyle/>
        <a:p>
          <a:endParaRPr lang="zh-CN" altLang="en-US"/>
        </a:p>
      </dgm:t>
    </dgm:pt>
    <dgm:pt modelId="{062F324B-F6E7-4DDF-A50F-7B507C86C9EC}" type="pres">
      <dgm:prSet presAssocID="{D35CB03F-6E14-4521-A99A-D1FCA597CA65}" presName="childText" presStyleLbl="bgAcc1" presStyleIdx="6" presStyleCnt="7">
        <dgm:presLayoutVars>
          <dgm:bulletEnabled val="1"/>
        </dgm:presLayoutVars>
      </dgm:prSet>
      <dgm:spPr/>
      <dgm:t>
        <a:bodyPr/>
        <a:lstStyle/>
        <a:p>
          <a:endParaRPr lang="zh-CN" altLang="en-US"/>
        </a:p>
      </dgm:t>
    </dgm:pt>
  </dgm:ptLst>
  <dgm:cxnLst>
    <dgm:cxn modelId="{9D011434-E420-4F6A-BFC0-D925A8440FF5}" type="presOf" srcId="{02A7B76E-E8F3-442C-8ABE-81DD1E7A7589}" destId="{A8F135D0-B875-49B6-B7AC-3001881312B0}" srcOrd="0" destOrd="0" presId="urn:microsoft.com/office/officeart/2005/8/layout/hierarchy3#3"/>
    <dgm:cxn modelId="{1B316FC7-35FC-4202-95A9-410F3148376D}" srcId="{624807B3-E089-4339-8CF4-72F1CDE7DC3E}" destId="{02A7B76E-E8F3-442C-8ABE-81DD1E7A7589}" srcOrd="0" destOrd="0" parTransId="{D1AE7755-A708-4411-9713-2017813536D3}" sibTransId="{8CD93E1E-7F11-4740-8A27-B5E251524697}"/>
    <dgm:cxn modelId="{B42AC23C-201A-4704-AF7B-EE01DBF82432}" type="presOf" srcId="{D84D7E8F-02D1-4CBA-A500-6BFCE47CAED4}" destId="{B3F841A7-DAD1-42C8-896B-ACD3BC473742}" srcOrd="0" destOrd="0" presId="urn:microsoft.com/office/officeart/2005/8/layout/hierarchy3#3"/>
    <dgm:cxn modelId="{B32C32C6-E130-4E01-A542-7A56178131A2}" type="presOf" srcId="{96758103-7698-410D-A074-1968426D9E1B}" destId="{B865D790-9AD5-45A7-9862-AD417F963431}" srcOrd="0" destOrd="0" presId="urn:microsoft.com/office/officeart/2005/8/layout/hierarchy3#3"/>
    <dgm:cxn modelId="{D291FE76-D02A-4469-98AD-7178E08EF1B1}" type="presOf" srcId="{1EE3D6EF-3E78-45CF-8DF1-A8143B809173}" destId="{A2CB6F7A-F9E5-4559-AB7D-FF2354A3F6E9}" srcOrd="0" destOrd="0" presId="urn:microsoft.com/office/officeart/2005/8/layout/hierarchy3#3"/>
    <dgm:cxn modelId="{C8FCA7DA-88E8-4B62-AE3E-0743422D763D}" type="presOf" srcId="{BFE735EE-B3B2-4B4F-8282-B4425B4FF8E0}" destId="{15A9DAF9-C07F-4618-A56A-6CDF2A8078CA}" srcOrd="0" destOrd="0" presId="urn:microsoft.com/office/officeart/2005/8/layout/hierarchy3#3"/>
    <dgm:cxn modelId="{1C8C46DA-49E9-4D9E-BC4A-FC9F547E4C01}" type="presOf" srcId="{37858422-05A0-4FC2-A995-1C11624BEFC8}" destId="{CAC5636F-B432-4280-A4B2-46669E970D7E}" srcOrd="0" destOrd="0" presId="urn:microsoft.com/office/officeart/2005/8/layout/hierarchy3#3"/>
    <dgm:cxn modelId="{2632BAB0-E509-49FB-BFCD-D8BAEAF4A188}" type="presOf" srcId="{DA92269C-2CF5-47C9-8A54-A9C5E4A3316D}" destId="{68694006-FE78-4F76-9BA5-6BF06EA0C84D}" srcOrd="0" destOrd="0" presId="urn:microsoft.com/office/officeart/2005/8/layout/hierarchy3#3"/>
    <dgm:cxn modelId="{1180CB05-1D4D-474C-B798-29C904D49DED}" type="presOf" srcId="{CDBAEA81-0A32-498E-9103-724854F60064}" destId="{C49667F0-F48B-4C13-ACAB-349C30D8623B}" srcOrd="0" destOrd="0" presId="urn:microsoft.com/office/officeart/2005/8/layout/hierarchy3#3"/>
    <dgm:cxn modelId="{F047FACB-A7BE-47CB-B4F4-023F3549DEFD}" type="presOf" srcId="{D35CB03F-6E14-4521-A99A-D1FCA597CA65}" destId="{062F324B-F6E7-4DDF-A50F-7B507C86C9EC}" srcOrd="0" destOrd="0" presId="urn:microsoft.com/office/officeart/2005/8/layout/hierarchy3#3"/>
    <dgm:cxn modelId="{8F57598A-09A5-4662-9705-F74B5A11B1D3}" srcId="{02A7B76E-E8F3-442C-8ABE-81DD1E7A7589}" destId="{1EE3D6EF-3E78-45CF-8DF1-A8143B809173}" srcOrd="3" destOrd="0" parTransId="{37858422-05A0-4FC2-A995-1C11624BEFC8}" sibTransId="{D82D1E01-DA6D-4CEA-8BC2-D07FAB191A0E}"/>
    <dgm:cxn modelId="{032622C1-FC8F-4DFF-85C1-BED0ED1D55B0}" srcId="{02A7B76E-E8F3-442C-8ABE-81DD1E7A7589}" destId="{BFE735EE-B3B2-4B4F-8282-B4425B4FF8E0}" srcOrd="2" destOrd="0" parTransId="{EB4608B5-BC72-4AD8-AECC-4B07848DE53A}" sibTransId="{9BDC26F2-8535-4EAA-ACE8-9F4F09AB53F4}"/>
    <dgm:cxn modelId="{5999F9AD-58C7-46A9-9FC3-C3AC1CB875DC}" type="presOf" srcId="{F8D8C3CF-18F6-415A-86CE-14323377A57D}" destId="{46D9D502-2CA4-4823-867B-1CF87796A254}" srcOrd="0" destOrd="0" presId="urn:microsoft.com/office/officeart/2005/8/layout/hierarchy3#3"/>
    <dgm:cxn modelId="{D4D43BB4-3FF4-45C0-ABA1-5BC6CF691BEE}" type="presOf" srcId="{96758103-7698-410D-A074-1968426D9E1B}" destId="{4F2604B0-BA99-434E-AAE7-CBA2A8A1ADEE}" srcOrd="1" destOrd="0" presId="urn:microsoft.com/office/officeart/2005/8/layout/hierarchy3#3"/>
    <dgm:cxn modelId="{115F8E6B-2DBB-4607-986F-B82E35759297}" type="presOf" srcId="{F130D470-A493-4E6B-93E7-F7BE9B81B49F}" destId="{CCB50BAE-D5A6-416A-89E0-66D9BD87D2AD}" srcOrd="0" destOrd="0" presId="urn:microsoft.com/office/officeart/2005/8/layout/hierarchy3#3"/>
    <dgm:cxn modelId="{9C9BD219-5532-44BB-8CEF-0D1748CA103D}" type="presOf" srcId="{624807B3-E089-4339-8CF4-72F1CDE7DC3E}" destId="{2ADE3059-C20D-4C3D-BB60-CAA7D4413DE3}" srcOrd="0" destOrd="0" presId="urn:microsoft.com/office/officeart/2005/8/layout/hierarchy3#3"/>
    <dgm:cxn modelId="{B4278793-C11F-4550-BED2-A7712F19152F}" type="presOf" srcId="{EB4608B5-BC72-4AD8-AECC-4B07848DE53A}" destId="{7B5C2F19-1D7C-4B90-B86D-E7BF36D1B4ED}" srcOrd="0" destOrd="0" presId="urn:microsoft.com/office/officeart/2005/8/layout/hierarchy3#3"/>
    <dgm:cxn modelId="{5ADD67F2-2CBE-4A33-AC28-642EE90DAA30}" srcId="{96758103-7698-410D-A074-1968426D9E1B}" destId="{5D02917A-EDAD-407F-9666-BA79FDCA2F2D}" srcOrd="0" destOrd="0" parTransId="{DA92269C-2CF5-47C9-8A54-A9C5E4A3316D}" sibTransId="{DF35CA8B-7B79-402E-88FA-0388DEE2672F}"/>
    <dgm:cxn modelId="{1AE46103-96EE-4B06-8EE5-DA4B90B436DB}" srcId="{02A7B76E-E8F3-442C-8ABE-81DD1E7A7589}" destId="{1CA5C4E0-4660-48F6-93E5-4BB2343214F6}" srcOrd="0" destOrd="0" parTransId="{F130D470-A493-4E6B-93E7-F7BE9B81B49F}" sibTransId="{8BC14ACA-9BB5-41FA-A8AB-327A81C40213}"/>
    <dgm:cxn modelId="{EAED1539-8266-4EE4-AB14-CB708DA3485A}" srcId="{624807B3-E089-4339-8CF4-72F1CDE7DC3E}" destId="{96758103-7698-410D-A074-1968426D9E1B}" srcOrd="1" destOrd="0" parTransId="{A7138F0A-0AEB-47BB-B0B2-9E04519D1B8B}" sibTransId="{F9AE5F4C-4EB3-46BF-907B-C494C9F3A92C}"/>
    <dgm:cxn modelId="{25665C67-D874-4AE6-9BEF-E8BBD6FC5BAB}" srcId="{96758103-7698-410D-A074-1968426D9E1B}" destId="{D84D7E8F-02D1-4CBA-A500-6BFCE47CAED4}" srcOrd="1" destOrd="0" parTransId="{6741BD4F-32D3-42D5-BA07-193C848721D6}" sibTransId="{2810849E-99EC-4456-9AEE-AE62A607942C}"/>
    <dgm:cxn modelId="{B5F95422-AD3D-4D90-8194-5EF96CC15E70}" type="presOf" srcId="{1CA5C4E0-4660-48F6-93E5-4BB2343214F6}" destId="{9F9B727B-7C8E-4CA1-85FB-BB64C84E7F1F}" srcOrd="0" destOrd="0" presId="urn:microsoft.com/office/officeart/2005/8/layout/hierarchy3#3"/>
    <dgm:cxn modelId="{753B8E78-AF43-4350-9CF9-E6CE98632585}" srcId="{02A7B76E-E8F3-442C-8ABE-81DD1E7A7589}" destId="{CDBAEA81-0A32-498E-9103-724854F60064}" srcOrd="1" destOrd="0" parTransId="{4D01AD44-D201-4BCC-96F8-21A914A4EBA2}" sibTransId="{3A818DE1-27EE-458F-A1A3-1F1A0CFA74E7}"/>
    <dgm:cxn modelId="{239425B4-9A86-401A-BE66-037420607124}" type="presOf" srcId="{4D01AD44-D201-4BCC-96F8-21A914A4EBA2}" destId="{41FFB369-F7FF-4EDA-A6C5-3CA4FFD8ABF4}" srcOrd="0" destOrd="0" presId="urn:microsoft.com/office/officeart/2005/8/layout/hierarchy3#3"/>
    <dgm:cxn modelId="{4139A98A-B4E4-4E52-9A77-847B6732009F}" type="presOf" srcId="{6741BD4F-32D3-42D5-BA07-193C848721D6}" destId="{97AECD30-BEDF-4F85-990E-2419D7BE5541}" srcOrd="0" destOrd="0" presId="urn:microsoft.com/office/officeart/2005/8/layout/hierarchy3#3"/>
    <dgm:cxn modelId="{B80FB298-5C64-4DD7-A361-F0171C2B54CD}" type="presOf" srcId="{5D02917A-EDAD-407F-9666-BA79FDCA2F2D}" destId="{2EFF94A2-D7F1-4EC0-B582-3412C6CCD063}" srcOrd="0" destOrd="0" presId="urn:microsoft.com/office/officeart/2005/8/layout/hierarchy3#3"/>
    <dgm:cxn modelId="{FE7BB4E4-3066-4A7D-866D-A5F648024D11}" type="presOf" srcId="{02A7B76E-E8F3-442C-8ABE-81DD1E7A7589}" destId="{50E6BF17-4F80-48F1-9B7F-86A41B126DC2}" srcOrd="1" destOrd="0" presId="urn:microsoft.com/office/officeart/2005/8/layout/hierarchy3#3"/>
    <dgm:cxn modelId="{6E398DEA-04C9-4BE7-82D8-0CFC4A8489B9}" srcId="{96758103-7698-410D-A074-1968426D9E1B}" destId="{D35CB03F-6E14-4521-A99A-D1FCA597CA65}" srcOrd="2" destOrd="0" parTransId="{F8D8C3CF-18F6-415A-86CE-14323377A57D}" sibTransId="{7EE1D6A6-0051-4DF2-8AAE-C487A9DA8084}"/>
    <dgm:cxn modelId="{EA6AC197-7F15-4E98-A2C7-6E632A145061}" type="presParOf" srcId="{2ADE3059-C20D-4C3D-BB60-CAA7D4413DE3}" destId="{9869766C-B610-4486-BBCE-7CED324AB97B}" srcOrd="0" destOrd="0" presId="urn:microsoft.com/office/officeart/2005/8/layout/hierarchy3#3"/>
    <dgm:cxn modelId="{C62B287E-CD14-406E-8193-0512379667C6}" type="presParOf" srcId="{9869766C-B610-4486-BBCE-7CED324AB97B}" destId="{2FAC8C1F-66CA-4235-8AD4-90B980CBA94E}" srcOrd="0" destOrd="0" presId="urn:microsoft.com/office/officeart/2005/8/layout/hierarchy3#3"/>
    <dgm:cxn modelId="{55D40383-15F1-4928-A550-B10DB31C3160}" type="presParOf" srcId="{2FAC8C1F-66CA-4235-8AD4-90B980CBA94E}" destId="{A8F135D0-B875-49B6-B7AC-3001881312B0}" srcOrd="0" destOrd="0" presId="urn:microsoft.com/office/officeart/2005/8/layout/hierarchy3#3"/>
    <dgm:cxn modelId="{81047A71-C8EF-4121-9D66-839657AC63AC}" type="presParOf" srcId="{2FAC8C1F-66CA-4235-8AD4-90B980CBA94E}" destId="{50E6BF17-4F80-48F1-9B7F-86A41B126DC2}" srcOrd="1" destOrd="0" presId="urn:microsoft.com/office/officeart/2005/8/layout/hierarchy3#3"/>
    <dgm:cxn modelId="{56F31A77-368F-4ED5-A188-BEB4AE719FA6}" type="presParOf" srcId="{9869766C-B610-4486-BBCE-7CED324AB97B}" destId="{6DEFBD59-FAE5-4C91-97C6-A364F898A0B2}" srcOrd="1" destOrd="0" presId="urn:microsoft.com/office/officeart/2005/8/layout/hierarchy3#3"/>
    <dgm:cxn modelId="{8EAAE465-0AE8-4D4F-A907-F1627E86B58F}" type="presParOf" srcId="{6DEFBD59-FAE5-4C91-97C6-A364F898A0B2}" destId="{CCB50BAE-D5A6-416A-89E0-66D9BD87D2AD}" srcOrd="0" destOrd="0" presId="urn:microsoft.com/office/officeart/2005/8/layout/hierarchy3#3"/>
    <dgm:cxn modelId="{892711D6-BA65-413C-A781-5A60E015DA92}" type="presParOf" srcId="{6DEFBD59-FAE5-4C91-97C6-A364F898A0B2}" destId="{9F9B727B-7C8E-4CA1-85FB-BB64C84E7F1F}" srcOrd="1" destOrd="0" presId="urn:microsoft.com/office/officeart/2005/8/layout/hierarchy3#3"/>
    <dgm:cxn modelId="{0CD0352F-D2D5-4502-ADFE-34D694F034E7}" type="presParOf" srcId="{6DEFBD59-FAE5-4C91-97C6-A364F898A0B2}" destId="{41FFB369-F7FF-4EDA-A6C5-3CA4FFD8ABF4}" srcOrd="2" destOrd="0" presId="urn:microsoft.com/office/officeart/2005/8/layout/hierarchy3#3"/>
    <dgm:cxn modelId="{AED853B6-6BDE-4BD4-BF97-9273144BFF17}" type="presParOf" srcId="{6DEFBD59-FAE5-4C91-97C6-A364F898A0B2}" destId="{C49667F0-F48B-4C13-ACAB-349C30D8623B}" srcOrd="3" destOrd="0" presId="urn:microsoft.com/office/officeart/2005/8/layout/hierarchy3#3"/>
    <dgm:cxn modelId="{C39AABD7-70F3-4FC2-A89F-10F3C71964DC}" type="presParOf" srcId="{6DEFBD59-FAE5-4C91-97C6-A364F898A0B2}" destId="{7B5C2F19-1D7C-4B90-B86D-E7BF36D1B4ED}" srcOrd="4" destOrd="0" presId="urn:microsoft.com/office/officeart/2005/8/layout/hierarchy3#3"/>
    <dgm:cxn modelId="{24E84BDC-25F8-4CB5-A9BF-794DC5D61AEB}" type="presParOf" srcId="{6DEFBD59-FAE5-4C91-97C6-A364F898A0B2}" destId="{15A9DAF9-C07F-4618-A56A-6CDF2A8078CA}" srcOrd="5" destOrd="0" presId="urn:microsoft.com/office/officeart/2005/8/layout/hierarchy3#3"/>
    <dgm:cxn modelId="{EBF9D6C5-DB18-48D0-99B5-C087C038AD81}" type="presParOf" srcId="{6DEFBD59-FAE5-4C91-97C6-A364F898A0B2}" destId="{CAC5636F-B432-4280-A4B2-46669E970D7E}" srcOrd="6" destOrd="0" presId="urn:microsoft.com/office/officeart/2005/8/layout/hierarchy3#3"/>
    <dgm:cxn modelId="{86143570-134C-4438-84B9-5CDA3FC6A1B7}" type="presParOf" srcId="{6DEFBD59-FAE5-4C91-97C6-A364F898A0B2}" destId="{A2CB6F7A-F9E5-4559-AB7D-FF2354A3F6E9}" srcOrd="7" destOrd="0" presId="urn:microsoft.com/office/officeart/2005/8/layout/hierarchy3#3"/>
    <dgm:cxn modelId="{CF7C637B-9DFF-4EC8-9988-63F2118FC6C4}" type="presParOf" srcId="{2ADE3059-C20D-4C3D-BB60-CAA7D4413DE3}" destId="{5CC5A4F1-276D-490F-A280-3AFE4DE0B583}" srcOrd="1" destOrd="0" presId="urn:microsoft.com/office/officeart/2005/8/layout/hierarchy3#3"/>
    <dgm:cxn modelId="{67E797F3-857E-4C81-AC56-EDAF909C3656}" type="presParOf" srcId="{5CC5A4F1-276D-490F-A280-3AFE4DE0B583}" destId="{67C9CD77-BD7C-470F-B333-933A9B8DAA98}" srcOrd="0" destOrd="0" presId="urn:microsoft.com/office/officeart/2005/8/layout/hierarchy3#3"/>
    <dgm:cxn modelId="{C8BED696-C0B1-46CD-8A0D-29ABD4C356A4}" type="presParOf" srcId="{67C9CD77-BD7C-470F-B333-933A9B8DAA98}" destId="{B865D790-9AD5-45A7-9862-AD417F963431}" srcOrd="0" destOrd="0" presId="urn:microsoft.com/office/officeart/2005/8/layout/hierarchy3#3"/>
    <dgm:cxn modelId="{247FF4A4-BC29-4408-8849-D49D47EFD476}" type="presParOf" srcId="{67C9CD77-BD7C-470F-B333-933A9B8DAA98}" destId="{4F2604B0-BA99-434E-AAE7-CBA2A8A1ADEE}" srcOrd="1" destOrd="0" presId="urn:microsoft.com/office/officeart/2005/8/layout/hierarchy3#3"/>
    <dgm:cxn modelId="{59DF6A50-F3A5-4B93-A7E2-FF6A2017BC78}" type="presParOf" srcId="{5CC5A4F1-276D-490F-A280-3AFE4DE0B583}" destId="{384273A9-2D68-41E7-8797-29CB3133C11E}" srcOrd="1" destOrd="0" presId="urn:microsoft.com/office/officeart/2005/8/layout/hierarchy3#3"/>
    <dgm:cxn modelId="{519C1603-F162-4BF7-87A1-4F6039F7B866}" type="presParOf" srcId="{384273A9-2D68-41E7-8797-29CB3133C11E}" destId="{68694006-FE78-4F76-9BA5-6BF06EA0C84D}" srcOrd="0" destOrd="0" presId="urn:microsoft.com/office/officeart/2005/8/layout/hierarchy3#3"/>
    <dgm:cxn modelId="{65B6A654-DCE8-412C-A20D-EB356EA0129B}" type="presParOf" srcId="{384273A9-2D68-41E7-8797-29CB3133C11E}" destId="{2EFF94A2-D7F1-4EC0-B582-3412C6CCD063}" srcOrd="1" destOrd="0" presId="urn:microsoft.com/office/officeart/2005/8/layout/hierarchy3#3"/>
    <dgm:cxn modelId="{24F78EED-AAFB-4835-91D4-43CDCEE400A0}" type="presParOf" srcId="{384273A9-2D68-41E7-8797-29CB3133C11E}" destId="{97AECD30-BEDF-4F85-990E-2419D7BE5541}" srcOrd="2" destOrd="0" presId="urn:microsoft.com/office/officeart/2005/8/layout/hierarchy3#3"/>
    <dgm:cxn modelId="{EF9AB50E-2DA0-4316-977A-60A299AC4586}" type="presParOf" srcId="{384273A9-2D68-41E7-8797-29CB3133C11E}" destId="{B3F841A7-DAD1-42C8-896B-ACD3BC473742}" srcOrd="3" destOrd="0" presId="urn:microsoft.com/office/officeart/2005/8/layout/hierarchy3#3"/>
    <dgm:cxn modelId="{E8BAB59D-AECF-4BCA-BC84-A5B9C4A1D57D}" type="presParOf" srcId="{384273A9-2D68-41E7-8797-29CB3133C11E}" destId="{46D9D502-2CA4-4823-867B-1CF87796A254}" srcOrd="4" destOrd="0" presId="urn:microsoft.com/office/officeart/2005/8/layout/hierarchy3#3"/>
    <dgm:cxn modelId="{44F68CC1-1F74-4FBE-9E9E-2D6EA967CCBF}" type="presParOf" srcId="{384273A9-2D68-41E7-8797-29CB3133C11E}" destId="{062F324B-F6E7-4DDF-A50F-7B507C86C9EC}" srcOrd="5" destOrd="0" presId="urn:microsoft.com/office/officeart/2005/8/layout/hierarchy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B8D9D-E241-47A5-A359-758155A5F1F9}" type="doc">
      <dgm:prSet loTypeId="urn:microsoft.com/office/officeart/2005/8/layout/vList6" loCatId="process" qsTypeId="urn:microsoft.com/office/officeart/2005/8/quickstyle/3d1" qsCatId="3D" csTypeId="urn:microsoft.com/office/officeart/2005/8/colors/accent1_1" csCatId="accent1" phldr="1"/>
      <dgm:spPr/>
      <dgm:t>
        <a:bodyPr/>
        <a:lstStyle/>
        <a:p>
          <a:endParaRPr lang="zh-CN" altLang="en-US"/>
        </a:p>
      </dgm:t>
    </dgm:pt>
    <dgm:pt modelId="{39275CBB-8B76-42AC-882B-AFAB8A177C50}">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短板与薄弱环节：</a:t>
          </a:r>
          <a:endParaRPr lang="en-US" altLang="zh-CN" sz="1800" b="1" dirty="0" smtClean="0">
            <a:latin typeface="华文中宋" panose="02010600040101010101" pitchFamily="2" charset="-122"/>
            <a:ea typeface="华文中宋" panose="02010600040101010101" pitchFamily="2" charset="-122"/>
          </a:endParaRPr>
        </a:p>
        <a:p>
          <a:r>
            <a:rPr lang="zh-CN" altLang="en-US" sz="1800" b="1" dirty="0" smtClean="0">
              <a:latin typeface="华文中宋" panose="02010600040101010101" pitchFamily="2" charset="-122"/>
              <a:ea typeface="华文中宋" panose="02010600040101010101" pitchFamily="2" charset="-122"/>
            </a:rPr>
            <a:t>农村义务教育</a:t>
          </a:r>
          <a:endParaRPr lang="zh-CN" altLang="en-US" sz="1800" b="1" dirty="0">
            <a:latin typeface="华文中宋" panose="02010600040101010101" pitchFamily="2" charset="-122"/>
            <a:ea typeface="华文中宋" panose="02010600040101010101" pitchFamily="2" charset="-122"/>
          </a:endParaRPr>
        </a:p>
      </dgm:t>
    </dgm:pt>
    <dgm:pt modelId="{E1412738-C30A-4581-B904-DCE048DF8A4C}" type="parTrans" cxnId="{FC54068A-5CFB-424D-8F92-92C2C35EF497}">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F082C5B3-4717-4DF4-BBB3-7C5F32F65A86}" type="sibTrans" cxnId="{FC54068A-5CFB-424D-8F92-92C2C35EF497}">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B1FBC4B9-AFB9-44C0-A114-7B88EE52A5DF}">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二元结构矛盾突出</a:t>
          </a:r>
          <a:endParaRPr lang="zh-CN" altLang="en-US" sz="1800" b="1" dirty="0">
            <a:latin typeface="华文中宋" panose="02010600040101010101" pitchFamily="2" charset="-122"/>
            <a:ea typeface="华文中宋" panose="02010600040101010101" pitchFamily="2" charset="-122"/>
          </a:endParaRPr>
        </a:p>
      </dgm:t>
    </dgm:pt>
    <dgm:pt modelId="{3AFAFA12-8BE8-4216-A4A3-31B9EC14B752}" type="parTrans" cxnId="{357A8009-6F99-4CBE-AD7F-813B9D95AB27}">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B3A4F142-94FF-45EF-8BA7-C0931CE4C205}" type="sibTrans" cxnId="{357A8009-6F99-4CBE-AD7F-813B9D95AB27}">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84699561-0E91-4B89-BAA3-CB26B1F13CE2}">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城乡义务教育资源均衡配置</a:t>
          </a:r>
          <a:endParaRPr lang="zh-CN" altLang="en-US" sz="1800" b="1" dirty="0">
            <a:latin typeface="华文中宋" panose="02010600040101010101" pitchFamily="2" charset="-122"/>
            <a:ea typeface="华文中宋" panose="02010600040101010101" pitchFamily="2" charset="-122"/>
          </a:endParaRPr>
        </a:p>
      </dgm:t>
    </dgm:pt>
    <dgm:pt modelId="{DD192A86-A47D-4CDB-A3B4-E1FF8CF7D643}" type="parTrans" cxnId="{DDB3B0F1-BD1F-4F53-BB43-C60239CCFEEF}">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F5B5C26-5AB2-4EAC-8F55-741C88D3A63F}" type="sibTrans" cxnId="{DDB3B0F1-BD1F-4F53-BB43-C60239CCFEEF}">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DF9BDBF4-EE31-46F7-B232-E5A3EEFA4E67}">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全面改善贫困地区义务教育薄弱学校办学条件：四个标准</a:t>
          </a:r>
          <a:endParaRPr lang="zh-CN" altLang="en-US" sz="1800" b="1" dirty="0">
            <a:latin typeface="华文中宋" panose="02010600040101010101" pitchFamily="2" charset="-122"/>
            <a:ea typeface="华文中宋" panose="02010600040101010101" pitchFamily="2" charset="-122"/>
          </a:endParaRPr>
        </a:p>
      </dgm:t>
    </dgm:pt>
    <dgm:pt modelId="{3DEB0A77-CED5-48F4-8AE2-CE17708467C8}" type="parTrans" cxnId="{D4B64600-9105-4CF9-BCCF-1188C1C6D260}">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C14406CD-7FA8-445C-A61E-EFFAA821B94F}" type="sibTrans" cxnId="{D4B64600-9105-4CF9-BCCF-1188C1C6D260}">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1C0E27E0-1EA3-4254-AD04-7152E0213100}">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基本公共教育服务均等化</a:t>
          </a:r>
          <a:endParaRPr lang="zh-CN" altLang="en-US" sz="1800" b="1" dirty="0">
            <a:latin typeface="华文中宋" panose="02010600040101010101" pitchFamily="2" charset="-122"/>
            <a:ea typeface="华文中宋" panose="02010600040101010101" pitchFamily="2" charset="-122"/>
          </a:endParaRPr>
        </a:p>
      </dgm:t>
    </dgm:pt>
    <dgm:pt modelId="{43E07106-903C-4D99-82F9-B4D51D9A74BE}" type="parTrans" cxnId="{2E487822-D6BD-4C39-B610-077744C2EA84}">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33C220F-55A4-4C08-9CBA-4BFDBFF09E05}" type="sibTrans" cxnId="{2E487822-D6BD-4C39-B610-077744C2EA84}">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57C06A3F-F38A-434A-86A9-C38FF15EA09C}">
      <dgm:prSet phldrT="[文本]" custT="1"/>
      <dgm:spPr/>
      <dgm:t>
        <a:bodyPr/>
        <a:lstStyle/>
        <a:p>
          <a:r>
            <a:rPr lang="zh-CN" altLang="en-US" sz="1800" b="1" dirty="0" smtClean="0">
              <a:solidFill>
                <a:srgbClr val="FF0000"/>
              </a:solidFill>
              <a:latin typeface="华文中宋" panose="02010600040101010101" pitchFamily="2" charset="-122"/>
              <a:ea typeface="华文中宋" panose="02010600040101010101" pitchFamily="2" charset="-122"/>
            </a:rPr>
            <a:t>合理规划义务教育学校布局建设</a:t>
          </a:r>
          <a:r>
            <a:rPr lang="en-US" altLang="zh-CN" sz="1800" b="1" dirty="0" smtClean="0">
              <a:solidFill>
                <a:srgbClr val="FF0000"/>
              </a:solidFill>
              <a:latin typeface="华文中宋" panose="02010600040101010101" pitchFamily="2" charset="-122"/>
              <a:ea typeface="华文中宋" panose="02010600040101010101" pitchFamily="2" charset="-122"/>
            </a:rPr>
            <a:t>——</a:t>
          </a:r>
          <a:r>
            <a:rPr lang="zh-CN" altLang="en-US" sz="1800" b="1" dirty="0" smtClean="0">
              <a:solidFill>
                <a:srgbClr val="FF0000"/>
              </a:solidFill>
              <a:latin typeface="华文中宋" panose="02010600040101010101" pitchFamily="2" charset="-122"/>
              <a:ea typeface="华文中宋" panose="02010600040101010101" pitchFamily="2" charset="-122"/>
            </a:rPr>
            <a:t>同步建设城镇学校、科学推进学校标准化建设</a:t>
          </a:r>
          <a:endParaRPr lang="zh-CN" altLang="en-US" sz="1800" b="1" dirty="0">
            <a:solidFill>
              <a:srgbClr val="FF0000"/>
            </a:solidFill>
            <a:latin typeface="华文中宋" panose="02010600040101010101" pitchFamily="2" charset="-122"/>
            <a:ea typeface="华文中宋" panose="02010600040101010101" pitchFamily="2" charset="-122"/>
          </a:endParaRPr>
        </a:p>
      </dgm:t>
    </dgm:pt>
    <dgm:pt modelId="{9526760B-7763-4C6B-AD6E-D2E6B611689A}" type="parTrans" cxnId="{0B0D16F3-085E-4130-86A7-A87BB86B7335}">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8AE91CE-2C5E-4269-8AB8-D74BF41620F6}" type="sibTrans" cxnId="{0B0D16F3-085E-4130-86A7-A87BB86B7335}">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4639E4BA-35BE-4D25-8323-5F5179EBF4C7}">
      <dgm:prSet phldrT="[文本]" custT="1"/>
      <dgm:spPr/>
      <dgm:t>
        <a:bodyPr/>
        <a:lstStyle/>
        <a:p>
          <a:r>
            <a:rPr lang="zh-CN" altLang="en-US" sz="1800" b="1" dirty="0" smtClean="0">
              <a:solidFill>
                <a:srgbClr val="FF0000"/>
              </a:solidFill>
              <a:latin typeface="华文中宋" panose="02010600040101010101" pitchFamily="2" charset="-122"/>
              <a:ea typeface="华文中宋" panose="02010600040101010101" pitchFamily="2" charset="-122"/>
            </a:rPr>
            <a:t>提高乡村教育质量</a:t>
          </a:r>
          <a:r>
            <a:rPr lang="en-US" altLang="zh-CN" sz="1800" b="1" dirty="0" smtClean="0">
              <a:solidFill>
                <a:srgbClr val="FF0000"/>
              </a:solidFill>
              <a:latin typeface="华文中宋" panose="02010600040101010101" pitchFamily="2" charset="-122"/>
              <a:ea typeface="华文中宋" panose="02010600040101010101" pitchFamily="2" charset="-122"/>
            </a:rPr>
            <a:t>——</a:t>
          </a:r>
          <a:r>
            <a:rPr lang="zh-CN" altLang="en-US" sz="1800" b="1" dirty="0" smtClean="0">
              <a:solidFill>
                <a:srgbClr val="FF0000"/>
              </a:solidFill>
              <a:latin typeface="华文中宋" panose="02010600040101010101" pitchFamily="2" charset="-122"/>
              <a:ea typeface="华文中宋" panose="02010600040101010101" pitchFamily="2" charset="-122"/>
            </a:rPr>
            <a:t>消除大班额计划、统筹城乡师资配置、改革乡村教师待遇保障机制</a:t>
          </a:r>
          <a:endParaRPr lang="zh-CN" altLang="en-US" sz="1800" b="1" dirty="0">
            <a:solidFill>
              <a:srgbClr val="FF0000"/>
            </a:solidFill>
            <a:latin typeface="华文中宋" panose="02010600040101010101" pitchFamily="2" charset="-122"/>
            <a:ea typeface="华文中宋" panose="02010600040101010101" pitchFamily="2" charset="-122"/>
          </a:endParaRPr>
        </a:p>
      </dgm:t>
    </dgm:pt>
    <dgm:pt modelId="{8F13BD0B-448C-4526-8ED7-1F897B9F9524}" type="parTrans" cxnId="{9B8F26ED-892C-4C3A-8576-2032DAF2DB5A}">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35B128DA-87F7-47F5-91BC-02BE160CAA5D}" type="sibTrans" cxnId="{9B8F26ED-892C-4C3A-8576-2032DAF2DB5A}">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020FE124-7888-46C2-80C1-75C608E81DCB}">
      <dgm:prSet phldrT="[文本]" custT="1"/>
      <dgm:spPr/>
      <dgm:t>
        <a:bodyPr/>
        <a:lstStyle/>
        <a:p>
          <a:r>
            <a:rPr lang="zh-CN" altLang="en-US" sz="1800" b="1" dirty="0" smtClean="0">
              <a:solidFill>
                <a:srgbClr val="FF0000"/>
              </a:solidFill>
              <a:latin typeface="华文中宋" panose="02010600040101010101" pitchFamily="2" charset="-122"/>
              <a:ea typeface="华文中宋" panose="02010600040101010101" pitchFamily="2" charset="-122"/>
            </a:rPr>
            <a:t>保障随迁子女就学</a:t>
          </a:r>
          <a:r>
            <a:rPr lang="en-US" altLang="zh-CN" sz="1800" b="1" dirty="0" smtClean="0">
              <a:solidFill>
                <a:srgbClr val="FF0000"/>
              </a:solidFill>
              <a:latin typeface="华文中宋" panose="02010600040101010101" pitchFamily="2" charset="-122"/>
              <a:ea typeface="华文中宋" panose="02010600040101010101" pitchFamily="2" charset="-122"/>
            </a:rPr>
            <a:t>——</a:t>
          </a:r>
          <a:r>
            <a:rPr lang="zh-CN" altLang="en-US" sz="1800" b="1" dirty="0" smtClean="0">
              <a:solidFill>
                <a:srgbClr val="FF0000"/>
              </a:solidFill>
              <a:latin typeface="华文中宋" panose="02010600040101010101" pitchFamily="2" charset="-122"/>
              <a:ea typeface="华文中宋" panose="02010600040101010101" pitchFamily="2" charset="-122"/>
            </a:rPr>
            <a:t>改革随迁子女就学机制</a:t>
          </a:r>
          <a:endParaRPr lang="zh-CN" altLang="en-US" sz="1800" b="1" dirty="0">
            <a:solidFill>
              <a:srgbClr val="FF0000"/>
            </a:solidFill>
            <a:latin typeface="华文中宋" panose="02010600040101010101" pitchFamily="2" charset="-122"/>
            <a:ea typeface="华文中宋" panose="02010600040101010101" pitchFamily="2" charset="-122"/>
          </a:endParaRPr>
        </a:p>
      </dgm:t>
    </dgm:pt>
    <dgm:pt modelId="{9B92E44B-7FDE-4778-A9E8-A12B991D4E2E}" type="parTrans" cxnId="{59DEE4E1-EEF6-4150-9CEE-D83885832544}">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89FEEA3A-E894-4C8D-9341-0A421975E690}" type="sibTrans" cxnId="{59DEE4E1-EEF6-4150-9CEE-D83885832544}">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C57BAC6E-05AD-4B2E-9FBE-B06E0D43E690}">
      <dgm:prSet custT="1"/>
      <dgm:spPr/>
      <dgm:t>
        <a:bodyPr/>
        <a:lstStyle/>
        <a:p>
          <a:r>
            <a:rPr lang="zh-CN" altLang="en-US" sz="1800" b="1" dirty="0" smtClean="0">
              <a:latin typeface="华文中宋" panose="02010600040101010101" pitchFamily="2" charset="-122"/>
              <a:ea typeface="华文中宋" panose="02010600040101010101" pitchFamily="2" charset="-122"/>
            </a:rPr>
            <a:t>乡村教师支持计划</a:t>
          </a:r>
        </a:p>
      </dgm:t>
    </dgm:pt>
    <dgm:pt modelId="{CD04FFDA-77D4-42E3-A42E-92B41A8C2759}" type="parTrans" cxnId="{33100BFA-89B2-4270-B1D0-A3E2F6BFFA19}">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3C5F280-B649-4A51-BBB0-6533227A78B6}" type="sibTrans" cxnId="{33100BFA-89B2-4270-B1D0-A3E2F6BFFA19}">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342E4B55-FC1E-4503-A7FF-B122705A7149}">
      <dgm:prSet custT="1"/>
      <dgm:spPr/>
      <dgm:t>
        <a:bodyPr/>
        <a:lstStyle/>
        <a:p>
          <a:r>
            <a:rPr lang="zh-CN" altLang="en-US" sz="1800" b="1" dirty="0" smtClean="0">
              <a:latin typeface="华文中宋" panose="02010600040101010101" pitchFamily="2" charset="-122"/>
              <a:ea typeface="华文中宋" panose="02010600040101010101" pitchFamily="2" charset="-122"/>
            </a:rPr>
            <a:t>完善城乡义务教育经费保障机制：两免一</a:t>
          </a:r>
          <a:r>
            <a:rPr lang="zh-CN" altLang="en-US" sz="1800" b="1" dirty="0" smtClean="0">
              <a:latin typeface="华文中宋" panose="02010600040101010101" pitchFamily="2" charset="-122"/>
              <a:ea typeface="华文中宋" panose="02010600040101010101" pitchFamily="2" charset="-122"/>
            </a:rPr>
            <a:t>补（学杂费、教科书、生活补助）</a:t>
          </a:r>
          <a:endParaRPr lang="zh-CN" altLang="en-US" sz="1800" b="1" dirty="0" smtClean="0">
            <a:latin typeface="华文中宋" panose="02010600040101010101" pitchFamily="2" charset="-122"/>
            <a:ea typeface="华文中宋" panose="02010600040101010101" pitchFamily="2" charset="-122"/>
          </a:endParaRPr>
        </a:p>
      </dgm:t>
    </dgm:pt>
    <dgm:pt modelId="{6BA6BCD6-F9EC-4467-ABDA-AE51A94EDE14}" type="parTrans" cxnId="{DB9FB747-87D6-443F-8CD6-6A61488B02F9}">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8A1E9FB4-95E4-4121-B9D5-38D8997CAC92}" type="sibTrans" cxnId="{DB9FB747-87D6-443F-8CD6-6A61488B02F9}">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B635D214-40E3-4595-BB81-AE88B44F3D4E}">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乡村优质教育资源紧缺，大班额问题严重</a:t>
          </a:r>
          <a:endParaRPr lang="zh-CN" altLang="en-US" sz="1800" b="1" dirty="0">
            <a:latin typeface="华文中宋" panose="02010600040101010101" pitchFamily="2" charset="-122"/>
            <a:ea typeface="华文中宋" panose="02010600040101010101" pitchFamily="2" charset="-122"/>
          </a:endParaRPr>
        </a:p>
      </dgm:t>
    </dgm:pt>
    <dgm:pt modelId="{5AB545C1-F48F-4AE7-AA30-0FD2FCB08353}" type="parTrans" cxnId="{38B68DE5-CC25-4F10-8509-FB7BACFDDECE}">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8E7CC408-6A05-45B5-B83C-5D7C0CAC12E3}" type="sibTrans" cxnId="{38B68DE5-CC25-4F10-8509-FB7BACFDDECE}">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87327DC-5919-44C9-8A38-563903313559}">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教育质量亟待提高，城镇教育资源配置不适应新型城镇化</a:t>
          </a:r>
          <a:endParaRPr lang="zh-CN" altLang="en-US" sz="1800" b="1" dirty="0">
            <a:latin typeface="华文中宋" panose="02010600040101010101" pitchFamily="2" charset="-122"/>
            <a:ea typeface="华文中宋" panose="02010600040101010101" pitchFamily="2" charset="-122"/>
          </a:endParaRPr>
        </a:p>
      </dgm:t>
    </dgm:pt>
    <dgm:pt modelId="{5DD06DA8-4651-4F1A-B0F7-F36400EF2DA8}" type="parTrans" cxnId="{73BF3227-7849-4388-9790-3C6732FDF51D}">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9E09955-7AC5-41A1-86F2-D72601B5BB6F}" type="sibTrans" cxnId="{73BF3227-7849-4388-9790-3C6732FDF51D}">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D625CB2E-1488-43F4-8156-6AC620934F86}">
      <dgm:prSet phldrT="[文本]" custT="1"/>
      <dgm:spPr/>
      <dgm:t>
        <a:bodyPr/>
        <a:lstStyle/>
        <a:p>
          <a:r>
            <a:rPr lang="zh-CN" altLang="en-US" sz="1800" b="1" dirty="0" smtClean="0">
              <a:latin typeface="华文中宋" panose="02010600040101010101" pitchFamily="2" charset="-122"/>
              <a:ea typeface="华文中宋" panose="02010600040101010101" pitchFamily="2" charset="-122"/>
            </a:rPr>
            <a:t>城乡义务教育学校规划布局、城镇学位供给</a:t>
          </a:r>
          <a:endParaRPr lang="zh-CN" altLang="en-US" sz="1800" b="1" dirty="0">
            <a:latin typeface="华文中宋" panose="02010600040101010101" pitchFamily="2" charset="-122"/>
            <a:ea typeface="华文中宋" panose="02010600040101010101" pitchFamily="2" charset="-122"/>
          </a:endParaRPr>
        </a:p>
      </dgm:t>
    </dgm:pt>
    <dgm:pt modelId="{5ABA9455-C0AA-48DD-97C7-CB49284D7E94}" type="parTrans" cxnId="{EF5240E0-8248-4902-81B9-4D84879E2932}">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A6A44678-2409-4F2A-B750-CEF0815D8671}" type="sibTrans" cxnId="{EF5240E0-8248-4902-81B9-4D84879E2932}">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2E2BA5BB-0D32-47B5-8707-C151EFD0762B}">
      <dgm:prSet phldrT="[文本]" custT="1"/>
      <dgm:spPr/>
      <dgm:t>
        <a:bodyPr/>
        <a:lstStyle/>
        <a:p>
          <a:r>
            <a:rPr lang="zh-CN" altLang="en-US" sz="1800" b="1" dirty="0" smtClean="0">
              <a:solidFill>
                <a:srgbClr val="FF0000"/>
              </a:solidFill>
              <a:latin typeface="华文中宋" panose="02010600040101010101" pitchFamily="2" charset="-122"/>
              <a:ea typeface="华文中宋" panose="02010600040101010101" pitchFamily="2" charset="-122"/>
            </a:rPr>
            <a:t>加强留守儿童关爱保护</a:t>
          </a:r>
          <a:endParaRPr lang="zh-CN" altLang="en-US" sz="1800" b="1" dirty="0">
            <a:solidFill>
              <a:srgbClr val="FF0000"/>
            </a:solidFill>
            <a:latin typeface="华文中宋" panose="02010600040101010101" pitchFamily="2" charset="-122"/>
            <a:ea typeface="华文中宋" panose="02010600040101010101" pitchFamily="2" charset="-122"/>
          </a:endParaRPr>
        </a:p>
      </dgm:t>
    </dgm:pt>
    <dgm:pt modelId="{161FFB2B-5B3C-4FD6-83FB-7224B3DF75E3}" type="parTrans" cxnId="{632EEF55-4954-437B-9044-F79E12FF94A1}">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D32F607C-265F-47F0-AEE7-069140BFE02B}" type="sibTrans" cxnId="{632EEF55-4954-437B-9044-F79E12FF94A1}">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38360DE8-87B3-4849-969F-7BE420A51864}">
      <dgm:prSet phldrT="[文本]" custT="1"/>
      <dgm:spPr/>
      <dgm:t>
        <a:bodyPr/>
        <a:lstStyle/>
        <a:p>
          <a:r>
            <a:rPr lang="zh-CN" altLang="en-US" sz="1800" b="1" dirty="0" smtClean="0">
              <a:solidFill>
                <a:srgbClr val="FF0000"/>
              </a:solidFill>
              <a:latin typeface="华文中宋" panose="02010600040101010101" pitchFamily="2" charset="-122"/>
              <a:ea typeface="华文中宋" panose="02010600040101010101" pitchFamily="2" charset="-122"/>
            </a:rPr>
            <a:t>稳定乡村生源</a:t>
          </a:r>
          <a:r>
            <a:rPr lang="en-US" altLang="zh-CN" sz="1800" b="1" dirty="0" smtClean="0">
              <a:solidFill>
                <a:srgbClr val="FF0000"/>
              </a:solidFill>
              <a:latin typeface="华文中宋" panose="02010600040101010101" pitchFamily="2" charset="-122"/>
              <a:ea typeface="华文中宋" panose="02010600040101010101" pitchFamily="2" charset="-122"/>
            </a:rPr>
            <a:t>——</a:t>
          </a:r>
          <a:r>
            <a:rPr lang="zh-CN" altLang="en-US" sz="1800" b="1" dirty="0" smtClean="0">
              <a:solidFill>
                <a:srgbClr val="FF0000"/>
              </a:solidFill>
              <a:latin typeface="华文中宋" panose="02010600040101010101" pitchFamily="2" charset="-122"/>
              <a:ea typeface="华文中宋" panose="02010600040101010101" pitchFamily="2" charset="-122"/>
            </a:rPr>
            <a:t>改革控缀保学机制</a:t>
          </a:r>
          <a:endParaRPr lang="zh-CN" altLang="en-US" sz="1800" b="1" dirty="0">
            <a:solidFill>
              <a:srgbClr val="FF0000"/>
            </a:solidFill>
            <a:latin typeface="华文中宋" panose="02010600040101010101" pitchFamily="2" charset="-122"/>
            <a:ea typeface="华文中宋" panose="02010600040101010101" pitchFamily="2" charset="-122"/>
          </a:endParaRPr>
        </a:p>
      </dgm:t>
    </dgm:pt>
    <dgm:pt modelId="{95D38C65-FD3D-4BFA-9FB2-11C2579DC769}" type="parTrans" cxnId="{BB520046-0C44-41A9-AEF6-DACCE693CC3A}">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7BB6B02C-2557-4E4B-AA12-063AD1AB6D91}" type="sibTrans" cxnId="{BB520046-0C44-41A9-AEF6-DACCE693CC3A}">
      <dgm:prSet/>
      <dgm:spPr/>
      <dgm:t>
        <a:bodyPr/>
        <a:lstStyle/>
        <a:p>
          <a:endParaRPr lang="zh-CN" altLang="en-US" sz="1800" b="1">
            <a:latin typeface="华文中宋" panose="02010600040101010101" pitchFamily="2" charset="-122"/>
            <a:ea typeface="华文中宋" panose="02010600040101010101" pitchFamily="2" charset="-122"/>
          </a:endParaRPr>
        </a:p>
      </dgm:t>
    </dgm:pt>
    <dgm:pt modelId="{E7ED4277-E290-4ADC-86B8-131B8F08DC44}" type="pres">
      <dgm:prSet presAssocID="{2BEB8D9D-E241-47A5-A359-758155A5F1F9}" presName="Name0" presStyleCnt="0">
        <dgm:presLayoutVars>
          <dgm:dir/>
          <dgm:animLvl val="lvl"/>
          <dgm:resizeHandles/>
        </dgm:presLayoutVars>
      </dgm:prSet>
      <dgm:spPr/>
      <dgm:t>
        <a:bodyPr/>
        <a:lstStyle/>
        <a:p>
          <a:endParaRPr lang="zh-CN" altLang="en-US"/>
        </a:p>
      </dgm:t>
    </dgm:pt>
    <dgm:pt modelId="{47E65D8A-9AB4-45A3-8160-C67643A1ED29}" type="pres">
      <dgm:prSet presAssocID="{39275CBB-8B76-42AC-882B-AFAB8A177C50}" presName="linNode" presStyleCnt="0"/>
      <dgm:spPr/>
    </dgm:pt>
    <dgm:pt modelId="{FD304CA7-358B-48D0-9560-5EAE2634F053}" type="pres">
      <dgm:prSet presAssocID="{39275CBB-8B76-42AC-882B-AFAB8A177C50}" presName="parentShp" presStyleLbl="node1" presStyleIdx="0" presStyleCnt="3" custScaleX="70601" custLinFactNeighborX="-2348" custLinFactNeighborY="3275">
        <dgm:presLayoutVars>
          <dgm:bulletEnabled val="1"/>
        </dgm:presLayoutVars>
      </dgm:prSet>
      <dgm:spPr/>
      <dgm:t>
        <a:bodyPr/>
        <a:lstStyle/>
        <a:p>
          <a:endParaRPr lang="zh-CN" altLang="en-US"/>
        </a:p>
      </dgm:t>
    </dgm:pt>
    <dgm:pt modelId="{9CAF93FA-BBC0-4280-8AC7-9982A4ED0A7E}" type="pres">
      <dgm:prSet presAssocID="{39275CBB-8B76-42AC-882B-AFAB8A177C50}" presName="childShp" presStyleLbl="bgAccFollowNode1" presStyleIdx="0" presStyleCnt="3" custScaleX="115067" custScaleY="123482" custLinFactNeighborX="-1578" custLinFactNeighborY="4410">
        <dgm:presLayoutVars>
          <dgm:bulletEnabled val="1"/>
        </dgm:presLayoutVars>
      </dgm:prSet>
      <dgm:spPr/>
      <dgm:t>
        <a:bodyPr/>
        <a:lstStyle/>
        <a:p>
          <a:endParaRPr lang="zh-CN" altLang="en-US"/>
        </a:p>
      </dgm:t>
    </dgm:pt>
    <dgm:pt modelId="{72A929A5-52CA-40E3-8CBB-C538ADA2F9CD}" type="pres">
      <dgm:prSet presAssocID="{F082C5B3-4717-4DF4-BBB3-7C5F32F65A86}" presName="spacing" presStyleCnt="0"/>
      <dgm:spPr/>
    </dgm:pt>
    <dgm:pt modelId="{46A9FC24-E6E4-4A56-96F5-4F12171FFA9D}" type="pres">
      <dgm:prSet presAssocID="{84699561-0E91-4B89-BAA3-CB26B1F13CE2}" presName="linNode" presStyleCnt="0"/>
      <dgm:spPr/>
    </dgm:pt>
    <dgm:pt modelId="{D9820C99-4B59-443C-AEFE-9F897E2221D2}" type="pres">
      <dgm:prSet presAssocID="{84699561-0E91-4B89-BAA3-CB26B1F13CE2}" presName="parentShp" presStyleLbl="node1" presStyleIdx="1" presStyleCnt="3" custScaleX="71441" custLinFactNeighborX="-1495" custLinFactNeighborY="-5372">
        <dgm:presLayoutVars>
          <dgm:bulletEnabled val="1"/>
        </dgm:presLayoutVars>
      </dgm:prSet>
      <dgm:spPr/>
      <dgm:t>
        <a:bodyPr/>
        <a:lstStyle/>
        <a:p>
          <a:endParaRPr lang="zh-CN" altLang="en-US"/>
        </a:p>
      </dgm:t>
    </dgm:pt>
    <dgm:pt modelId="{3CB23E3B-7CFA-46E0-B405-80AE69E13CC8}" type="pres">
      <dgm:prSet presAssocID="{84699561-0E91-4B89-BAA3-CB26B1F13CE2}" presName="childShp" presStyleLbl="bgAccFollowNode1" presStyleIdx="1" presStyleCnt="3" custScaleX="116049">
        <dgm:presLayoutVars>
          <dgm:bulletEnabled val="1"/>
        </dgm:presLayoutVars>
      </dgm:prSet>
      <dgm:spPr/>
      <dgm:t>
        <a:bodyPr/>
        <a:lstStyle/>
        <a:p>
          <a:endParaRPr lang="zh-CN" altLang="en-US"/>
        </a:p>
      </dgm:t>
    </dgm:pt>
    <dgm:pt modelId="{95076487-190D-40B4-A4F2-CB53622AD22D}" type="pres">
      <dgm:prSet presAssocID="{EF5B5C26-5AB2-4EAC-8F55-741C88D3A63F}" presName="spacing" presStyleCnt="0"/>
      <dgm:spPr/>
    </dgm:pt>
    <dgm:pt modelId="{760594A6-6197-4206-89E3-E17BA8202865}" type="pres">
      <dgm:prSet presAssocID="{1C0E27E0-1EA3-4254-AD04-7152E0213100}" presName="linNode" presStyleCnt="0"/>
      <dgm:spPr/>
    </dgm:pt>
    <dgm:pt modelId="{ADF5FAE8-408D-46A2-A44D-F907EFB8C545}" type="pres">
      <dgm:prSet presAssocID="{1C0E27E0-1EA3-4254-AD04-7152E0213100}" presName="parentShp" presStyleLbl="node1" presStyleIdx="2" presStyleCnt="3" custScaleX="67865">
        <dgm:presLayoutVars>
          <dgm:bulletEnabled val="1"/>
        </dgm:presLayoutVars>
      </dgm:prSet>
      <dgm:spPr/>
      <dgm:t>
        <a:bodyPr/>
        <a:lstStyle/>
        <a:p>
          <a:endParaRPr lang="zh-CN" altLang="en-US"/>
        </a:p>
      </dgm:t>
    </dgm:pt>
    <dgm:pt modelId="{DFB5C5A5-6D5D-460C-9FC5-088EFD593325}" type="pres">
      <dgm:prSet presAssocID="{1C0E27E0-1EA3-4254-AD04-7152E0213100}" presName="childShp" presStyleLbl="bgAccFollowNode1" presStyleIdx="2" presStyleCnt="3" custScaleX="118593" custScaleY="204531">
        <dgm:presLayoutVars>
          <dgm:bulletEnabled val="1"/>
        </dgm:presLayoutVars>
      </dgm:prSet>
      <dgm:spPr/>
      <dgm:t>
        <a:bodyPr/>
        <a:lstStyle/>
        <a:p>
          <a:endParaRPr lang="zh-CN" altLang="en-US"/>
        </a:p>
      </dgm:t>
    </dgm:pt>
  </dgm:ptLst>
  <dgm:cxnLst>
    <dgm:cxn modelId="{6EFC50D8-ADCD-447F-9EDE-183E2DAEE574}" type="presOf" srcId="{C57BAC6E-05AD-4B2E-9FBE-B06E0D43E690}" destId="{3CB23E3B-7CFA-46E0-B405-80AE69E13CC8}" srcOrd="0" destOrd="1" presId="urn:microsoft.com/office/officeart/2005/8/layout/vList6"/>
    <dgm:cxn modelId="{00573A55-0F42-475E-B8FF-4783C8012579}" type="presOf" srcId="{57C06A3F-F38A-434A-86A9-C38FF15EA09C}" destId="{DFB5C5A5-6D5D-460C-9FC5-088EFD593325}" srcOrd="0" destOrd="0" presId="urn:microsoft.com/office/officeart/2005/8/layout/vList6"/>
    <dgm:cxn modelId="{9B8F26ED-892C-4C3A-8576-2032DAF2DB5A}" srcId="{1C0E27E0-1EA3-4254-AD04-7152E0213100}" destId="{4639E4BA-35BE-4D25-8323-5F5179EBF4C7}" srcOrd="1" destOrd="0" parTransId="{8F13BD0B-448C-4526-8ED7-1F897B9F9524}" sibTransId="{35B128DA-87F7-47F5-91BC-02BE160CAA5D}"/>
    <dgm:cxn modelId="{38B68DE5-CC25-4F10-8509-FB7BACFDDECE}" srcId="{39275CBB-8B76-42AC-882B-AFAB8A177C50}" destId="{B635D214-40E3-4595-BB81-AE88B44F3D4E}" srcOrd="1" destOrd="0" parTransId="{5AB545C1-F48F-4AE7-AA30-0FD2FCB08353}" sibTransId="{8E7CC408-6A05-45B5-B83C-5D7C0CAC12E3}"/>
    <dgm:cxn modelId="{DDB3B0F1-BD1F-4F53-BB43-C60239CCFEEF}" srcId="{2BEB8D9D-E241-47A5-A359-758155A5F1F9}" destId="{84699561-0E91-4B89-BAA3-CB26B1F13CE2}" srcOrd="1" destOrd="0" parTransId="{DD192A86-A47D-4CDB-A3B4-E1FF8CF7D643}" sibTransId="{EF5B5C26-5AB2-4EAC-8F55-741C88D3A63F}"/>
    <dgm:cxn modelId="{692BE9F1-D578-4416-99D4-BA24CED25313}" type="presOf" srcId="{E87327DC-5919-44C9-8A38-563903313559}" destId="{9CAF93FA-BBC0-4280-8AC7-9982A4ED0A7E}" srcOrd="0" destOrd="2" presId="urn:microsoft.com/office/officeart/2005/8/layout/vList6"/>
    <dgm:cxn modelId="{357A8009-6F99-4CBE-AD7F-813B9D95AB27}" srcId="{39275CBB-8B76-42AC-882B-AFAB8A177C50}" destId="{B1FBC4B9-AFB9-44C0-A114-7B88EE52A5DF}" srcOrd="0" destOrd="0" parTransId="{3AFAFA12-8BE8-4216-A4A3-31B9EC14B752}" sibTransId="{B3A4F142-94FF-45EF-8BA7-C0931CE4C205}"/>
    <dgm:cxn modelId="{963F25FB-4847-457D-83AE-DF626B4C4D0C}" type="presOf" srcId="{2BEB8D9D-E241-47A5-A359-758155A5F1F9}" destId="{E7ED4277-E290-4ADC-86B8-131B8F08DC44}" srcOrd="0" destOrd="0" presId="urn:microsoft.com/office/officeart/2005/8/layout/vList6"/>
    <dgm:cxn modelId="{EA404188-9CFF-400C-B1EE-86B0635EF579}" type="presOf" srcId="{1C0E27E0-1EA3-4254-AD04-7152E0213100}" destId="{ADF5FAE8-408D-46A2-A44D-F907EFB8C545}" srcOrd="0" destOrd="0" presId="urn:microsoft.com/office/officeart/2005/8/layout/vList6"/>
    <dgm:cxn modelId="{BB520046-0C44-41A9-AEF6-DACCE693CC3A}" srcId="{1C0E27E0-1EA3-4254-AD04-7152E0213100}" destId="{38360DE8-87B3-4849-969F-7BE420A51864}" srcOrd="2" destOrd="0" parTransId="{95D38C65-FD3D-4BFA-9FB2-11C2579DC769}" sibTransId="{7BB6B02C-2557-4E4B-AA12-063AD1AB6D91}"/>
    <dgm:cxn modelId="{390DA746-241A-42E2-BD9A-B6D7D199E791}" type="presOf" srcId="{DF9BDBF4-EE31-46F7-B232-E5A3EEFA4E67}" destId="{3CB23E3B-7CFA-46E0-B405-80AE69E13CC8}" srcOrd="0" destOrd="0" presId="urn:microsoft.com/office/officeart/2005/8/layout/vList6"/>
    <dgm:cxn modelId="{399209D9-4D31-4C87-8184-C5D9BB391585}" type="presOf" srcId="{B1FBC4B9-AFB9-44C0-A114-7B88EE52A5DF}" destId="{9CAF93FA-BBC0-4280-8AC7-9982A4ED0A7E}" srcOrd="0" destOrd="0" presId="urn:microsoft.com/office/officeart/2005/8/layout/vList6"/>
    <dgm:cxn modelId="{D4B64600-9105-4CF9-BCCF-1188C1C6D260}" srcId="{84699561-0E91-4B89-BAA3-CB26B1F13CE2}" destId="{DF9BDBF4-EE31-46F7-B232-E5A3EEFA4E67}" srcOrd="0" destOrd="0" parTransId="{3DEB0A77-CED5-48F4-8AE2-CE17708467C8}" sibTransId="{C14406CD-7FA8-445C-A61E-EFFAA821B94F}"/>
    <dgm:cxn modelId="{129D046B-7941-4E03-A9ED-1C99494EA347}" type="presOf" srcId="{B635D214-40E3-4595-BB81-AE88B44F3D4E}" destId="{9CAF93FA-BBC0-4280-8AC7-9982A4ED0A7E}" srcOrd="0" destOrd="1" presId="urn:microsoft.com/office/officeart/2005/8/layout/vList6"/>
    <dgm:cxn modelId="{0B0D16F3-085E-4130-86A7-A87BB86B7335}" srcId="{1C0E27E0-1EA3-4254-AD04-7152E0213100}" destId="{57C06A3F-F38A-434A-86A9-C38FF15EA09C}" srcOrd="0" destOrd="0" parTransId="{9526760B-7763-4C6B-AD6E-D2E6B611689A}" sibTransId="{E8AE91CE-2C5E-4269-8AB8-D74BF41620F6}"/>
    <dgm:cxn modelId="{CD7B8741-D7C4-44B5-9C00-CBBBB2396377}" type="presOf" srcId="{020FE124-7888-46C2-80C1-75C608E81DCB}" destId="{DFB5C5A5-6D5D-460C-9FC5-088EFD593325}" srcOrd="0" destOrd="3" presId="urn:microsoft.com/office/officeart/2005/8/layout/vList6"/>
    <dgm:cxn modelId="{59DEE4E1-EEF6-4150-9CEE-D83885832544}" srcId="{1C0E27E0-1EA3-4254-AD04-7152E0213100}" destId="{020FE124-7888-46C2-80C1-75C608E81DCB}" srcOrd="3" destOrd="0" parTransId="{9B92E44B-7FDE-4778-A9E8-A12B991D4E2E}" sibTransId="{89FEEA3A-E894-4C8D-9341-0A421975E690}"/>
    <dgm:cxn modelId="{DB9FB747-87D6-443F-8CD6-6A61488B02F9}" srcId="{84699561-0E91-4B89-BAA3-CB26B1F13CE2}" destId="{342E4B55-FC1E-4503-A7FF-B122705A7149}" srcOrd="2" destOrd="0" parTransId="{6BA6BCD6-F9EC-4467-ABDA-AE51A94EDE14}" sibTransId="{8A1E9FB4-95E4-4121-B9D5-38D8997CAC92}"/>
    <dgm:cxn modelId="{77DE5A61-7E6C-480F-B639-C01636B10DB4}" type="presOf" srcId="{D625CB2E-1488-43F4-8156-6AC620934F86}" destId="{9CAF93FA-BBC0-4280-8AC7-9982A4ED0A7E}" srcOrd="0" destOrd="3" presId="urn:microsoft.com/office/officeart/2005/8/layout/vList6"/>
    <dgm:cxn modelId="{33100BFA-89B2-4270-B1D0-A3E2F6BFFA19}" srcId="{84699561-0E91-4B89-BAA3-CB26B1F13CE2}" destId="{C57BAC6E-05AD-4B2E-9FBE-B06E0D43E690}" srcOrd="1" destOrd="0" parTransId="{CD04FFDA-77D4-42E3-A42E-92B41A8C2759}" sibTransId="{E3C5F280-B649-4A51-BBB0-6533227A78B6}"/>
    <dgm:cxn modelId="{EDCDB4ED-4773-4B28-A669-34D0F2FC6621}" type="presOf" srcId="{84699561-0E91-4B89-BAA3-CB26B1F13CE2}" destId="{D9820C99-4B59-443C-AEFE-9F897E2221D2}" srcOrd="0" destOrd="0" presId="urn:microsoft.com/office/officeart/2005/8/layout/vList6"/>
    <dgm:cxn modelId="{EF5240E0-8248-4902-81B9-4D84879E2932}" srcId="{39275CBB-8B76-42AC-882B-AFAB8A177C50}" destId="{D625CB2E-1488-43F4-8156-6AC620934F86}" srcOrd="3" destOrd="0" parTransId="{5ABA9455-C0AA-48DD-97C7-CB49284D7E94}" sibTransId="{A6A44678-2409-4F2A-B750-CEF0815D8671}"/>
    <dgm:cxn modelId="{BEEF01C3-BF44-4E7C-A681-B33FEF717FA1}" type="presOf" srcId="{2E2BA5BB-0D32-47B5-8707-C151EFD0762B}" destId="{DFB5C5A5-6D5D-460C-9FC5-088EFD593325}" srcOrd="0" destOrd="4" presId="urn:microsoft.com/office/officeart/2005/8/layout/vList6"/>
    <dgm:cxn modelId="{6D599769-8A87-4EE8-BB94-40FD3E7CE7EF}" type="presOf" srcId="{38360DE8-87B3-4849-969F-7BE420A51864}" destId="{DFB5C5A5-6D5D-460C-9FC5-088EFD593325}" srcOrd="0" destOrd="2" presId="urn:microsoft.com/office/officeart/2005/8/layout/vList6"/>
    <dgm:cxn modelId="{632EEF55-4954-437B-9044-F79E12FF94A1}" srcId="{1C0E27E0-1EA3-4254-AD04-7152E0213100}" destId="{2E2BA5BB-0D32-47B5-8707-C151EFD0762B}" srcOrd="4" destOrd="0" parTransId="{161FFB2B-5B3C-4FD6-83FB-7224B3DF75E3}" sibTransId="{D32F607C-265F-47F0-AEE7-069140BFE02B}"/>
    <dgm:cxn modelId="{2E487822-D6BD-4C39-B610-077744C2EA84}" srcId="{2BEB8D9D-E241-47A5-A359-758155A5F1F9}" destId="{1C0E27E0-1EA3-4254-AD04-7152E0213100}" srcOrd="2" destOrd="0" parTransId="{43E07106-903C-4D99-82F9-B4D51D9A74BE}" sibTransId="{E33C220F-55A4-4C08-9CBA-4BFDBFF09E05}"/>
    <dgm:cxn modelId="{B759EC2D-4B12-4830-8CA7-799C3C54A0CE}" type="presOf" srcId="{342E4B55-FC1E-4503-A7FF-B122705A7149}" destId="{3CB23E3B-7CFA-46E0-B405-80AE69E13CC8}" srcOrd="0" destOrd="2" presId="urn:microsoft.com/office/officeart/2005/8/layout/vList6"/>
    <dgm:cxn modelId="{73BF3227-7849-4388-9790-3C6732FDF51D}" srcId="{39275CBB-8B76-42AC-882B-AFAB8A177C50}" destId="{E87327DC-5919-44C9-8A38-563903313559}" srcOrd="2" destOrd="0" parTransId="{5DD06DA8-4651-4F1A-B0F7-F36400EF2DA8}" sibTransId="{E9E09955-7AC5-41A1-86F2-D72601B5BB6F}"/>
    <dgm:cxn modelId="{E0D7C143-DE9E-431E-B5F8-668A38F2A577}" type="presOf" srcId="{39275CBB-8B76-42AC-882B-AFAB8A177C50}" destId="{FD304CA7-358B-48D0-9560-5EAE2634F053}" srcOrd="0" destOrd="0" presId="urn:microsoft.com/office/officeart/2005/8/layout/vList6"/>
    <dgm:cxn modelId="{60BE61C1-E828-44AD-952D-572B87DA9426}" type="presOf" srcId="{4639E4BA-35BE-4D25-8323-5F5179EBF4C7}" destId="{DFB5C5A5-6D5D-460C-9FC5-088EFD593325}" srcOrd="0" destOrd="1" presId="urn:microsoft.com/office/officeart/2005/8/layout/vList6"/>
    <dgm:cxn modelId="{FC54068A-5CFB-424D-8F92-92C2C35EF497}" srcId="{2BEB8D9D-E241-47A5-A359-758155A5F1F9}" destId="{39275CBB-8B76-42AC-882B-AFAB8A177C50}" srcOrd="0" destOrd="0" parTransId="{E1412738-C30A-4581-B904-DCE048DF8A4C}" sibTransId="{F082C5B3-4717-4DF4-BBB3-7C5F32F65A86}"/>
    <dgm:cxn modelId="{84C4D960-63BF-4AF4-89A0-B4FC3EDD52E8}" type="presParOf" srcId="{E7ED4277-E290-4ADC-86B8-131B8F08DC44}" destId="{47E65D8A-9AB4-45A3-8160-C67643A1ED29}" srcOrd="0" destOrd="0" presId="urn:microsoft.com/office/officeart/2005/8/layout/vList6"/>
    <dgm:cxn modelId="{0FB095FD-2707-40C2-948B-16CE5E3A3A67}" type="presParOf" srcId="{47E65D8A-9AB4-45A3-8160-C67643A1ED29}" destId="{FD304CA7-358B-48D0-9560-5EAE2634F053}" srcOrd="0" destOrd="0" presId="urn:microsoft.com/office/officeart/2005/8/layout/vList6"/>
    <dgm:cxn modelId="{3DA2000A-D7FF-4729-8453-52CBB366C0FC}" type="presParOf" srcId="{47E65D8A-9AB4-45A3-8160-C67643A1ED29}" destId="{9CAF93FA-BBC0-4280-8AC7-9982A4ED0A7E}" srcOrd="1" destOrd="0" presId="urn:microsoft.com/office/officeart/2005/8/layout/vList6"/>
    <dgm:cxn modelId="{3960B8EB-C796-4A43-A095-3405E01C76DB}" type="presParOf" srcId="{E7ED4277-E290-4ADC-86B8-131B8F08DC44}" destId="{72A929A5-52CA-40E3-8CBB-C538ADA2F9CD}" srcOrd="1" destOrd="0" presId="urn:microsoft.com/office/officeart/2005/8/layout/vList6"/>
    <dgm:cxn modelId="{B24994A3-E33C-42B5-B1E8-1618418BAD68}" type="presParOf" srcId="{E7ED4277-E290-4ADC-86B8-131B8F08DC44}" destId="{46A9FC24-E6E4-4A56-96F5-4F12171FFA9D}" srcOrd="2" destOrd="0" presId="urn:microsoft.com/office/officeart/2005/8/layout/vList6"/>
    <dgm:cxn modelId="{67CB3001-D661-4B68-9477-98B346EDC119}" type="presParOf" srcId="{46A9FC24-E6E4-4A56-96F5-4F12171FFA9D}" destId="{D9820C99-4B59-443C-AEFE-9F897E2221D2}" srcOrd="0" destOrd="0" presId="urn:microsoft.com/office/officeart/2005/8/layout/vList6"/>
    <dgm:cxn modelId="{FD046AD5-9589-4EF2-A511-9B0AD397B4CE}" type="presParOf" srcId="{46A9FC24-E6E4-4A56-96F5-4F12171FFA9D}" destId="{3CB23E3B-7CFA-46E0-B405-80AE69E13CC8}" srcOrd="1" destOrd="0" presId="urn:microsoft.com/office/officeart/2005/8/layout/vList6"/>
    <dgm:cxn modelId="{C65A1131-B581-472B-BF3C-494FB13C74C6}" type="presParOf" srcId="{E7ED4277-E290-4ADC-86B8-131B8F08DC44}" destId="{95076487-190D-40B4-A4F2-CB53622AD22D}" srcOrd="3" destOrd="0" presId="urn:microsoft.com/office/officeart/2005/8/layout/vList6"/>
    <dgm:cxn modelId="{F8F597B8-7E69-402C-AB3F-D47465A0A4EC}" type="presParOf" srcId="{E7ED4277-E290-4ADC-86B8-131B8F08DC44}" destId="{760594A6-6197-4206-89E3-E17BA8202865}" srcOrd="4" destOrd="0" presId="urn:microsoft.com/office/officeart/2005/8/layout/vList6"/>
    <dgm:cxn modelId="{F6AB6362-60AC-4316-A3CD-17A034E655E6}" type="presParOf" srcId="{760594A6-6197-4206-89E3-E17BA8202865}" destId="{ADF5FAE8-408D-46A2-A44D-F907EFB8C545}" srcOrd="0" destOrd="0" presId="urn:microsoft.com/office/officeart/2005/8/layout/vList6"/>
    <dgm:cxn modelId="{49295C28-DF88-4507-8D42-78F079222D5B}" type="presParOf" srcId="{760594A6-6197-4206-89E3-E17BA8202865}" destId="{DFB5C5A5-6D5D-460C-9FC5-088EFD593325}"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8D811-24A4-49A6-87EC-2555A6826C46}" type="doc">
      <dgm:prSet loTypeId="urn:microsoft.com/office/officeart/2008/layout/CircleAccentTimeline" loCatId="process" qsTypeId="urn:microsoft.com/office/officeart/2005/8/quickstyle/3d1" qsCatId="3D" csTypeId="urn:microsoft.com/office/officeart/2005/8/colors/accent0_2" csCatId="mainScheme" phldr="1"/>
      <dgm:spPr/>
      <dgm:t>
        <a:bodyPr/>
        <a:lstStyle/>
        <a:p>
          <a:endParaRPr lang="zh-CN" altLang="en-US"/>
        </a:p>
      </dgm:t>
    </dgm:pt>
    <dgm:pt modelId="{1D2E5F9C-82C5-411A-A5F3-E0165C7A185B}">
      <dgm:prSet phldrT="[文本]" custT="1"/>
      <dgm:spPr/>
      <dgm:t>
        <a:bodyPr/>
        <a:lstStyle/>
        <a:p>
          <a:r>
            <a:rPr lang="en-US" altLang="zh-CN" sz="1600" b="1" dirty="0" smtClean="0">
              <a:latin typeface="黑体" pitchFamily="49" charset="-122"/>
              <a:ea typeface="黑体" pitchFamily="49" charset="-122"/>
            </a:rPr>
            <a:t>2013.12. </a:t>
          </a:r>
          <a:r>
            <a:rPr lang="zh-CN" altLang="en-US" sz="1600" b="1" dirty="0" smtClean="0">
              <a:latin typeface="黑体" pitchFamily="49" charset="-122"/>
              <a:ea typeface="黑体" pitchFamily="49" charset="-122"/>
            </a:rPr>
            <a:t>党中央、国务院关于</a:t>
          </a:r>
          <a:r>
            <a:rPr lang="zh-CN" altLang="en-US" sz="1600" b="1" dirty="0" smtClean="0">
              <a:solidFill>
                <a:srgbClr val="C00000"/>
              </a:solidFill>
              <a:latin typeface="黑体" pitchFamily="49" charset="-122"/>
              <a:ea typeface="黑体" pitchFamily="49" charset="-122"/>
            </a:rPr>
            <a:t>全面改善贫困地区义务教育薄弱学校基本办学条件</a:t>
          </a:r>
          <a:r>
            <a:rPr lang="zh-CN" altLang="en-US" sz="1600" b="1" dirty="0" smtClean="0">
              <a:latin typeface="黑体" pitchFamily="49" charset="-122"/>
              <a:ea typeface="黑体" pitchFamily="49" charset="-122"/>
            </a:rPr>
            <a:t>的意见</a:t>
          </a:r>
          <a:endParaRPr lang="zh-CN" altLang="en-US" sz="1600" b="1" dirty="0">
            <a:latin typeface="黑体" pitchFamily="49" charset="-122"/>
            <a:ea typeface="黑体" pitchFamily="49" charset="-122"/>
          </a:endParaRPr>
        </a:p>
      </dgm:t>
    </dgm:pt>
    <dgm:pt modelId="{538A4492-8A7D-48EF-A900-10887709AF83}" type="parTrans" cxnId="{8BBFC1EF-2505-44C6-973C-2D3DFE064F90}">
      <dgm:prSet/>
      <dgm:spPr/>
      <dgm:t>
        <a:bodyPr/>
        <a:lstStyle/>
        <a:p>
          <a:endParaRPr lang="zh-CN" altLang="en-US" sz="1600" b="1">
            <a:latin typeface="黑体" pitchFamily="49" charset="-122"/>
            <a:ea typeface="黑体" pitchFamily="49" charset="-122"/>
          </a:endParaRPr>
        </a:p>
      </dgm:t>
    </dgm:pt>
    <dgm:pt modelId="{BCD487C9-7E21-43FD-909F-CFB247E7E058}" type="sibTrans" cxnId="{8BBFC1EF-2505-44C6-973C-2D3DFE064F90}">
      <dgm:prSet/>
      <dgm:spPr/>
      <dgm:t>
        <a:bodyPr/>
        <a:lstStyle/>
        <a:p>
          <a:endParaRPr lang="zh-CN" altLang="en-US" sz="1600" b="1">
            <a:latin typeface="黑体" pitchFamily="49" charset="-122"/>
            <a:ea typeface="黑体" pitchFamily="49" charset="-122"/>
          </a:endParaRPr>
        </a:p>
      </dgm:t>
    </dgm:pt>
    <dgm:pt modelId="{853E6230-9C2C-4BE9-9F3D-74C1A85FBA6A}">
      <dgm:prSet phldrT="[文本]" custT="1"/>
      <dgm:spPr/>
      <dgm:t>
        <a:bodyPr/>
        <a:lstStyle/>
        <a:p>
          <a:r>
            <a:rPr lang="en-US" altLang="zh-CN" sz="1600" b="1" dirty="0" smtClean="0">
              <a:solidFill>
                <a:schemeClr val="tx1"/>
              </a:solidFill>
              <a:latin typeface="黑体" pitchFamily="49" charset="-122"/>
              <a:ea typeface="黑体" pitchFamily="49" charset="-122"/>
            </a:rPr>
            <a:t>2015.4. </a:t>
          </a:r>
          <a:r>
            <a:rPr lang="zh-CN" altLang="en-US" sz="1600" b="1" dirty="0" smtClean="0">
              <a:solidFill>
                <a:srgbClr val="C00000"/>
              </a:solidFill>
              <a:latin typeface="黑体" pitchFamily="49" charset="-122"/>
              <a:ea typeface="黑体" pitchFamily="49" charset="-122"/>
            </a:rPr>
            <a:t>乡村教师支持计划</a:t>
          </a:r>
          <a:r>
            <a:rPr lang="zh-CN" altLang="en-US" sz="1600" b="1" dirty="0" smtClean="0">
              <a:solidFill>
                <a:schemeClr val="tx1"/>
              </a:solidFill>
              <a:latin typeface="黑体" pitchFamily="49" charset="-122"/>
              <a:ea typeface="黑体" pitchFamily="49" charset="-122"/>
            </a:rPr>
            <a:t>（</a:t>
          </a:r>
          <a:r>
            <a:rPr lang="en-US" altLang="zh-CN" sz="1600" b="1" dirty="0" smtClean="0">
              <a:solidFill>
                <a:schemeClr val="tx1"/>
              </a:solidFill>
              <a:latin typeface="黑体" pitchFamily="49" charset="-122"/>
              <a:ea typeface="黑体" pitchFamily="49" charset="-122"/>
            </a:rPr>
            <a:t>2015-2020</a:t>
          </a:r>
          <a:r>
            <a:rPr lang="zh-CN" altLang="en-US" sz="1600" b="1" dirty="0" smtClean="0">
              <a:solidFill>
                <a:schemeClr val="tx1"/>
              </a:solidFill>
              <a:latin typeface="黑体" pitchFamily="49" charset="-122"/>
              <a:ea typeface="黑体" pitchFamily="49" charset="-122"/>
            </a:rPr>
            <a:t>年）</a:t>
          </a:r>
          <a:endParaRPr lang="zh-CN" altLang="en-US" sz="1600" b="1" dirty="0">
            <a:solidFill>
              <a:schemeClr val="tx1"/>
            </a:solidFill>
            <a:latin typeface="黑体" pitchFamily="49" charset="-122"/>
            <a:ea typeface="黑体" pitchFamily="49" charset="-122"/>
          </a:endParaRPr>
        </a:p>
      </dgm:t>
    </dgm:pt>
    <dgm:pt modelId="{BD7F2D0A-DF09-497A-8BC2-36E254A7A492}" type="parTrans" cxnId="{1EBF03E6-3BB3-4F93-9629-70E952037569}">
      <dgm:prSet/>
      <dgm:spPr/>
      <dgm:t>
        <a:bodyPr/>
        <a:lstStyle/>
        <a:p>
          <a:endParaRPr lang="zh-CN" altLang="en-US" sz="1600" b="1">
            <a:latin typeface="黑体" pitchFamily="49" charset="-122"/>
            <a:ea typeface="黑体" pitchFamily="49" charset="-122"/>
          </a:endParaRPr>
        </a:p>
      </dgm:t>
    </dgm:pt>
    <dgm:pt modelId="{9DF79E13-663B-419A-8E92-0DACC98D7C63}" type="sibTrans" cxnId="{1EBF03E6-3BB3-4F93-9629-70E952037569}">
      <dgm:prSet/>
      <dgm:spPr/>
      <dgm:t>
        <a:bodyPr/>
        <a:lstStyle/>
        <a:p>
          <a:endParaRPr lang="zh-CN" altLang="en-US" sz="1600" b="1">
            <a:latin typeface="黑体" pitchFamily="49" charset="-122"/>
            <a:ea typeface="黑体" pitchFamily="49" charset="-122"/>
          </a:endParaRPr>
        </a:p>
      </dgm:t>
    </dgm:pt>
    <dgm:pt modelId="{65713A2E-7153-49F4-B58B-3978E07D7E0D}">
      <dgm:prSet phldrT="[文本]" custT="1"/>
      <dgm:spPr/>
      <dgm:t>
        <a:bodyPr/>
        <a:lstStyle/>
        <a:p>
          <a:r>
            <a:rPr lang="en-US" altLang="zh-CN" sz="1600" b="1" dirty="0" smtClean="0">
              <a:solidFill>
                <a:schemeClr val="tx1"/>
              </a:solidFill>
              <a:latin typeface="黑体" pitchFamily="49" charset="-122"/>
              <a:ea typeface="黑体" pitchFamily="49" charset="-122"/>
            </a:rPr>
            <a:t>2015.8 </a:t>
          </a:r>
          <a:r>
            <a:rPr lang="zh-CN" altLang="en-US" sz="1600" b="1" dirty="0" smtClean="0">
              <a:solidFill>
                <a:schemeClr val="tx1"/>
              </a:solidFill>
              <a:latin typeface="黑体" pitchFamily="49" charset="-122"/>
              <a:ea typeface="黑体" pitchFamily="49" charset="-122"/>
            </a:rPr>
            <a:t>全面改善贫困地区义务教育薄弱学校基本办学条件工作专项督导办法</a:t>
          </a:r>
          <a:endParaRPr lang="zh-CN" altLang="en-US" sz="1600" b="1" dirty="0">
            <a:solidFill>
              <a:schemeClr val="tx1"/>
            </a:solidFill>
            <a:latin typeface="黑体" pitchFamily="49" charset="-122"/>
            <a:ea typeface="黑体" pitchFamily="49" charset="-122"/>
          </a:endParaRPr>
        </a:p>
      </dgm:t>
    </dgm:pt>
    <dgm:pt modelId="{912DFE37-1C4A-4CDB-9CCD-AFA8DB3088E6}" type="parTrans" cxnId="{029927FB-3B1E-496A-82EC-DFC53EA67B53}">
      <dgm:prSet/>
      <dgm:spPr/>
      <dgm:t>
        <a:bodyPr/>
        <a:lstStyle/>
        <a:p>
          <a:endParaRPr lang="zh-CN" altLang="en-US" sz="1600" b="1">
            <a:latin typeface="黑体" pitchFamily="49" charset="-122"/>
            <a:ea typeface="黑体" pitchFamily="49" charset="-122"/>
          </a:endParaRPr>
        </a:p>
      </dgm:t>
    </dgm:pt>
    <dgm:pt modelId="{808D3348-3306-43FF-B040-3931E99642BE}" type="sibTrans" cxnId="{029927FB-3B1E-496A-82EC-DFC53EA67B53}">
      <dgm:prSet/>
      <dgm:spPr/>
      <dgm:t>
        <a:bodyPr/>
        <a:lstStyle/>
        <a:p>
          <a:endParaRPr lang="zh-CN" altLang="en-US" sz="1600" b="1">
            <a:latin typeface="黑体" pitchFamily="49" charset="-122"/>
            <a:ea typeface="黑体" pitchFamily="49" charset="-122"/>
          </a:endParaRPr>
        </a:p>
      </dgm:t>
    </dgm:pt>
    <dgm:pt modelId="{150CDF2D-E66E-4C98-B41D-F1AD476BFFC4}">
      <dgm:prSet phldrT="[文本]" custT="1"/>
      <dgm:spPr/>
      <dgm:t>
        <a:bodyPr/>
        <a:lstStyle/>
        <a:p>
          <a:r>
            <a:rPr lang="en-US" altLang="zh-CN" sz="1600" b="1" dirty="0" smtClean="0">
              <a:latin typeface="黑体" pitchFamily="49" charset="-122"/>
              <a:ea typeface="黑体" pitchFamily="49" charset="-122"/>
            </a:rPr>
            <a:t>2015.11 </a:t>
          </a:r>
          <a:r>
            <a:rPr lang="zh-CN" altLang="en-US" sz="1600" b="1" dirty="0" smtClean="0">
              <a:latin typeface="黑体" pitchFamily="49" charset="-122"/>
              <a:ea typeface="黑体" pitchFamily="49" charset="-122"/>
            </a:rPr>
            <a:t>国务院关于进一步完善</a:t>
          </a:r>
          <a:r>
            <a:rPr lang="zh-CN" altLang="en-US" sz="1600" b="1" dirty="0" smtClean="0">
              <a:solidFill>
                <a:srgbClr val="C00000"/>
              </a:solidFill>
              <a:latin typeface="黑体" pitchFamily="49" charset="-122"/>
              <a:ea typeface="黑体" pitchFamily="49" charset="-122"/>
            </a:rPr>
            <a:t>城乡义务教育经费保障机制</a:t>
          </a:r>
          <a:r>
            <a:rPr lang="zh-CN" altLang="en-US" sz="1600" b="1" dirty="0" smtClean="0">
              <a:latin typeface="黑体" pitchFamily="49" charset="-122"/>
              <a:ea typeface="黑体" pitchFamily="49" charset="-122"/>
            </a:rPr>
            <a:t>的通知</a:t>
          </a:r>
          <a:endParaRPr lang="zh-CN" altLang="en-US" sz="1600" b="1" dirty="0">
            <a:latin typeface="黑体" pitchFamily="49" charset="-122"/>
            <a:ea typeface="黑体" pitchFamily="49" charset="-122"/>
          </a:endParaRPr>
        </a:p>
      </dgm:t>
    </dgm:pt>
    <dgm:pt modelId="{C5693F1A-4CCE-4E41-96F5-009ABF280356}" type="parTrans" cxnId="{11145B41-773B-4DCD-874A-8E073118ED45}">
      <dgm:prSet/>
      <dgm:spPr/>
      <dgm:t>
        <a:bodyPr/>
        <a:lstStyle/>
        <a:p>
          <a:endParaRPr lang="zh-CN" altLang="en-US" sz="1600" b="1">
            <a:latin typeface="黑体" pitchFamily="49" charset="-122"/>
            <a:ea typeface="黑体" pitchFamily="49" charset="-122"/>
          </a:endParaRPr>
        </a:p>
      </dgm:t>
    </dgm:pt>
    <dgm:pt modelId="{2ADB9AE8-D6FA-422C-ABCD-B94BB43FED8E}" type="sibTrans" cxnId="{11145B41-773B-4DCD-874A-8E073118ED45}">
      <dgm:prSet/>
      <dgm:spPr/>
      <dgm:t>
        <a:bodyPr/>
        <a:lstStyle/>
        <a:p>
          <a:endParaRPr lang="zh-CN" altLang="en-US" sz="1600" b="1">
            <a:latin typeface="黑体" pitchFamily="49" charset="-122"/>
            <a:ea typeface="黑体" pitchFamily="49" charset="-122"/>
          </a:endParaRPr>
        </a:p>
      </dgm:t>
    </dgm:pt>
    <dgm:pt modelId="{9BBCEC3B-C10F-4E70-BA57-68059B9986A0}">
      <dgm:prSet phldrT="[文本]" custT="1"/>
      <dgm:spPr/>
      <dgm:t>
        <a:bodyPr/>
        <a:lstStyle/>
        <a:p>
          <a:r>
            <a:rPr lang="en-US" altLang="zh-CN" sz="1600" b="0" dirty="0" smtClean="0">
              <a:solidFill>
                <a:schemeClr val="tx1"/>
              </a:solidFill>
              <a:latin typeface="黑体" pitchFamily="49" charset="-122"/>
              <a:ea typeface="黑体" pitchFamily="49" charset="-122"/>
            </a:rPr>
            <a:t>2016.5 </a:t>
          </a:r>
          <a:r>
            <a:rPr lang="zh-CN" altLang="en-US" sz="1600" b="0" dirty="0" smtClean="0">
              <a:solidFill>
                <a:schemeClr val="tx1"/>
              </a:solidFill>
              <a:latin typeface="黑体" pitchFamily="49" charset="-122"/>
              <a:ea typeface="黑体" pitchFamily="49" charset="-122"/>
            </a:rPr>
            <a:t>关于统筹推进</a:t>
          </a:r>
          <a:r>
            <a:rPr lang="zh-CN" altLang="en-US" sz="1600" b="0" dirty="0" smtClean="0">
              <a:solidFill>
                <a:srgbClr val="C00000"/>
              </a:solidFill>
              <a:latin typeface="黑体" pitchFamily="49" charset="-122"/>
              <a:ea typeface="黑体" pitchFamily="49" charset="-122"/>
            </a:rPr>
            <a:t>县域内城乡义务教育一体化</a:t>
          </a:r>
          <a:r>
            <a:rPr lang="zh-CN" altLang="en-US" sz="1600" b="0" dirty="0" smtClean="0">
              <a:solidFill>
                <a:schemeClr val="tx1"/>
              </a:solidFill>
              <a:latin typeface="黑体" pitchFamily="49" charset="-122"/>
              <a:ea typeface="黑体" pitchFamily="49" charset="-122"/>
            </a:rPr>
            <a:t>改革发展的若干意见</a:t>
          </a:r>
          <a:endParaRPr lang="zh-CN" altLang="en-US" sz="1600" b="0" dirty="0">
            <a:solidFill>
              <a:schemeClr val="tx1"/>
            </a:solidFill>
            <a:latin typeface="黑体" pitchFamily="49" charset="-122"/>
            <a:ea typeface="黑体" pitchFamily="49" charset="-122"/>
          </a:endParaRPr>
        </a:p>
      </dgm:t>
    </dgm:pt>
    <dgm:pt modelId="{83866C61-FFF4-42DC-9924-9B0FF87D46E3}" type="parTrans" cxnId="{F6B54F50-8E51-4791-8EAC-6EC8C69B36B5}">
      <dgm:prSet/>
      <dgm:spPr/>
      <dgm:t>
        <a:bodyPr/>
        <a:lstStyle/>
        <a:p>
          <a:endParaRPr lang="zh-CN" altLang="en-US" sz="1600" b="1">
            <a:latin typeface="黑体" pitchFamily="49" charset="-122"/>
            <a:ea typeface="黑体" pitchFamily="49" charset="-122"/>
          </a:endParaRPr>
        </a:p>
      </dgm:t>
    </dgm:pt>
    <dgm:pt modelId="{4F9C2451-04B7-42A1-87A9-6892AEC3F573}" type="sibTrans" cxnId="{F6B54F50-8E51-4791-8EAC-6EC8C69B36B5}">
      <dgm:prSet/>
      <dgm:spPr/>
      <dgm:t>
        <a:bodyPr/>
        <a:lstStyle/>
        <a:p>
          <a:endParaRPr lang="zh-CN" altLang="en-US" sz="1600" b="1">
            <a:latin typeface="黑体" pitchFamily="49" charset="-122"/>
            <a:ea typeface="黑体" pitchFamily="49" charset="-122"/>
          </a:endParaRPr>
        </a:p>
      </dgm:t>
    </dgm:pt>
    <dgm:pt modelId="{E3C8DA5B-0DD1-4E14-8160-C37E31A2AB17}">
      <dgm:prSet phldrT="[文本]" custT="1"/>
      <dgm:spPr/>
      <dgm:t>
        <a:bodyPr/>
        <a:lstStyle/>
        <a:p>
          <a:r>
            <a:rPr lang="en-US" altLang="zh-CN" sz="1600" b="1" dirty="0" smtClean="0">
              <a:latin typeface="黑体" pitchFamily="49" charset="-122"/>
              <a:ea typeface="黑体" pitchFamily="49" charset="-122"/>
            </a:rPr>
            <a:t>2017.7 </a:t>
          </a:r>
          <a:r>
            <a:rPr lang="zh-CN" altLang="en-US" sz="1600" b="1" dirty="0" smtClean="0">
              <a:latin typeface="黑体" pitchFamily="49" charset="-122"/>
              <a:ea typeface="黑体" pitchFamily="49" charset="-122"/>
            </a:rPr>
            <a:t>国务院办公厅关于进一步加强</a:t>
          </a:r>
          <a:r>
            <a:rPr lang="zh-CN" altLang="en-US" sz="1600" b="1" dirty="0" smtClean="0">
              <a:solidFill>
                <a:srgbClr val="C00000"/>
              </a:solidFill>
              <a:latin typeface="黑体" pitchFamily="49" charset="-122"/>
              <a:ea typeface="黑体" pitchFamily="49" charset="-122"/>
            </a:rPr>
            <a:t>控缀保学提高义务教育巩固水平</a:t>
          </a:r>
          <a:r>
            <a:rPr lang="zh-CN" altLang="en-US" sz="1600" b="1" dirty="0" smtClean="0">
              <a:latin typeface="黑体" pitchFamily="49" charset="-122"/>
              <a:ea typeface="黑体" pitchFamily="49" charset="-122"/>
            </a:rPr>
            <a:t>的通知</a:t>
          </a:r>
          <a:endParaRPr lang="zh-CN" altLang="en-US" sz="1600" b="1" dirty="0">
            <a:latin typeface="黑体" pitchFamily="49" charset="-122"/>
            <a:ea typeface="黑体" pitchFamily="49" charset="-122"/>
          </a:endParaRPr>
        </a:p>
      </dgm:t>
    </dgm:pt>
    <dgm:pt modelId="{3B801CFE-5FB8-4101-B573-CCB835D11FA2}" type="parTrans" cxnId="{912ED3B7-FD59-4C91-B134-94FE5D25B43C}">
      <dgm:prSet/>
      <dgm:spPr/>
      <dgm:t>
        <a:bodyPr/>
        <a:lstStyle/>
        <a:p>
          <a:endParaRPr lang="zh-CN" altLang="en-US" sz="1600" b="1">
            <a:latin typeface="黑体" pitchFamily="49" charset="-122"/>
            <a:ea typeface="黑体" pitchFamily="49" charset="-122"/>
          </a:endParaRPr>
        </a:p>
      </dgm:t>
    </dgm:pt>
    <dgm:pt modelId="{FCC1B24A-B63D-4EAD-83CB-256A4D620ACF}" type="sibTrans" cxnId="{912ED3B7-FD59-4C91-B134-94FE5D25B43C}">
      <dgm:prSet/>
      <dgm:spPr/>
      <dgm:t>
        <a:bodyPr/>
        <a:lstStyle/>
        <a:p>
          <a:endParaRPr lang="zh-CN" altLang="en-US" sz="1600" b="1">
            <a:latin typeface="黑体" pitchFamily="49" charset="-122"/>
            <a:ea typeface="黑体" pitchFamily="49" charset="-122"/>
          </a:endParaRPr>
        </a:p>
      </dgm:t>
    </dgm:pt>
    <dgm:pt modelId="{D2231E35-73BD-4BDB-8B94-DFF7F447FB02}">
      <dgm:prSet phldrT="[文本]" custT="1"/>
      <dgm:spPr/>
      <dgm:t>
        <a:bodyPr/>
        <a:lstStyle/>
        <a:p>
          <a:r>
            <a:rPr lang="en-US" altLang="zh-CN" sz="1600" b="1" dirty="0" smtClean="0">
              <a:latin typeface="黑体" pitchFamily="49" charset="-122"/>
              <a:ea typeface="黑体" pitchFamily="49" charset="-122"/>
            </a:rPr>
            <a:t>2018.4 </a:t>
          </a:r>
          <a:r>
            <a:rPr lang="zh-CN" altLang="en-US" sz="1600" b="1" dirty="0" smtClean="0">
              <a:latin typeface="黑体" pitchFamily="49" charset="-122"/>
              <a:ea typeface="黑体" pitchFamily="49" charset="-122"/>
            </a:rPr>
            <a:t>国务院办公厅关于</a:t>
          </a:r>
          <a:r>
            <a:rPr lang="zh-CN" altLang="en-US" sz="1600" b="1" dirty="0" smtClean="0">
              <a:solidFill>
                <a:srgbClr val="C00000"/>
              </a:solidFill>
              <a:latin typeface="黑体" pitchFamily="49" charset="-122"/>
              <a:ea typeface="黑体" pitchFamily="49" charset="-122"/>
            </a:rPr>
            <a:t>全面加强乡村小规模学校和乡镇寄宿制学校建设</a:t>
          </a:r>
          <a:r>
            <a:rPr lang="zh-CN" altLang="en-US" sz="1600" b="1" dirty="0" smtClean="0">
              <a:latin typeface="黑体" pitchFamily="49" charset="-122"/>
              <a:ea typeface="黑体" pitchFamily="49" charset="-122"/>
            </a:rPr>
            <a:t>的指导意见</a:t>
          </a:r>
          <a:endParaRPr lang="zh-CN" altLang="en-US" sz="1600" b="1" dirty="0">
            <a:latin typeface="黑体" pitchFamily="49" charset="-122"/>
            <a:ea typeface="黑体" pitchFamily="49" charset="-122"/>
          </a:endParaRPr>
        </a:p>
      </dgm:t>
    </dgm:pt>
    <dgm:pt modelId="{34DD9C26-876B-4E61-84ED-976A7BC18003}" type="parTrans" cxnId="{E5B595F9-B407-45A8-89DC-738F7E7419AF}">
      <dgm:prSet/>
      <dgm:spPr/>
      <dgm:t>
        <a:bodyPr/>
        <a:lstStyle/>
        <a:p>
          <a:endParaRPr lang="zh-CN" altLang="en-US" sz="1600" b="1">
            <a:latin typeface="黑体" pitchFamily="49" charset="-122"/>
            <a:ea typeface="黑体" pitchFamily="49" charset="-122"/>
          </a:endParaRPr>
        </a:p>
      </dgm:t>
    </dgm:pt>
    <dgm:pt modelId="{7E97E47C-A014-4B45-9497-6369632A8CCB}" type="sibTrans" cxnId="{E5B595F9-B407-45A8-89DC-738F7E7419AF}">
      <dgm:prSet/>
      <dgm:spPr/>
      <dgm:t>
        <a:bodyPr/>
        <a:lstStyle/>
        <a:p>
          <a:endParaRPr lang="zh-CN" altLang="en-US" sz="1600" b="1">
            <a:latin typeface="黑体" pitchFamily="49" charset="-122"/>
            <a:ea typeface="黑体" pitchFamily="49" charset="-122"/>
          </a:endParaRPr>
        </a:p>
      </dgm:t>
    </dgm:pt>
    <dgm:pt modelId="{30F5FA05-54D4-41AE-9445-F312B33830FF}" type="pres">
      <dgm:prSet presAssocID="{5DA8D811-24A4-49A6-87EC-2555A6826C46}" presName="Name0" presStyleCnt="0">
        <dgm:presLayoutVars>
          <dgm:dir/>
        </dgm:presLayoutVars>
      </dgm:prSet>
      <dgm:spPr/>
      <dgm:t>
        <a:bodyPr/>
        <a:lstStyle/>
        <a:p>
          <a:endParaRPr lang="zh-CN" altLang="en-US"/>
        </a:p>
      </dgm:t>
    </dgm:pt>
    <dgm:pt modelId="{6C4FA69C-94DE-415A-A350-F7E3B9E77069}" type="pres">
      <dgm:prSet presAssocID="{1D2E5F9C-82C5-411A-A5F3-E0165C7A185B}" presName="parComposite" presStyleCnt="0"/>
      <dgm:spPr/>
    </dgm:pt>
    <dgm:pt modelId="{A87BDE03-F0A9-46FB-B460-51B7F5CBECE7}" type="pres">
      <dgm:prSet presAssocID="{1D2E5F9C-82C5-411A-A5F3-E0165C7A185B}" presName="parBigCircle" presStyleLbl="node0" presStyleIdx="0" presStyleCnt="2"/>
      <dgm:spPr/>
    </dgm:pt>
    <dgm:pt modelId="{4BCB742D-CAB5-424A-A9C1-596CEE6385BC}" type="pres">
      <dgm:prSet presAssocID="{1D2E5F9C-82C5-411A-A5F3-E0165C7A185B}" presName="parTx" presStyleLbl="revTx" presStyleIdx="0" presStyleCnt="12" custAng="2539721" custScaleX="107563" custScaleY="125902" custLinFactNeighborX="-13163" custLinFactNeighborY="-5652"/>
      <dgm:spPr/>
      <dgm:t>
        <a:bodyPr/>
        <a:lstStyle/>
        <a:p>
          <a:endParaRPr lang="zh-CN" altLang="en-US"/>
        </a:p>
      </dgm:t>
    </dgm:pt>
    <dgm:pt modelId="{BB812D42-49E8-4A08-9EB9-4ACF0E243FEE}" type="pres">
      <dgm:prSet presAssocID="{1D2E5F9C-82C5-411A-A5F3-E0165C7A185B}" presName="bSpace" presStyleCnt="0"/>
      <dgm:spPr/>
    </dgm:pt>
    <dgm:pt modelId="{E877796D-D7A8-490E-A705-E866E9979541}" type="pres">
      <dgm:prSet presAssocID="{1D2E5F9C-82C5-411A-A5F3-E0165C7A185B}" presName="parBackupNorm" presStyleCnt="0"/>
      <dgm:spPr/>
    </dgm:pt>
    <dgm:pt modelId="{3F8C919F-2D79-471A-AA31-D2222BB72F38}" type="pres">
      <dgm:prSet presAssocID="{BCD487C9-7E21-43FD-909F-CFB247E7E058}" presName="parSpace" presStyleCnt="0"/>
      <dgm:spPr/>
    </dgm:pt>
    <dgm:pt modelId="{3170FBBF-2EE8-40FA-BD8A-57FA2EA93158}" type="pres">
      <dgm:prSet presAssocID="{853E6230-9C2C-4BE9-9F3D-74C1A85FBA6A}" presName="desBackupLeftNorm" presStyleCnt="0"/>
      <dgm:spPr/>
    </dgm:pt>
    <dgm:pt modelId="{4C069C94-4E23-4108-B9F7-522CAF566654}" type="pres">
      <dgm:prSet presAssocID="{853E6230-9C2C-4BE9-9F3D-74C1A85FBA6A}" presName="desComposite" presStyleCnt="0"/>
      <dgm:spPr/>
    </dgm:pt>
    <dgm:pt modelId="{5BC5F09B-E664-4A88-9C8C-1C0F28C072BE}" type="pres">
      <dgm:prSet presAssocID="{853E6230-9C2C-4BE9-9F3D-74C1A85FBA6A}" presName="desCircle" presStyleLbl="node1" presStyleIdx="0" presStyleCnt="5"/>
      <dgm:spPr/>
    </dgm:pt>
    <dgm:pt modelId="{91D864C5-C587-4EED-98F9-1A4F047A9969}" type="pres">
      <dgm:prSet presAssocID="{853E6230-9C2C-4BE9-9F3D-74C1A85FBA6A}" presName="chTx" presStyleLbl="revTx" presStyleIdx="1" presStyleCnt="12" custAng="2450609"/>
      <dgm:spPr/>
      <dgm:t>
        <a:bodyPr/>
        <a:lstStyle/>
        <a:p>
          <a:endParaRPr lang="zh-CN" altLang="en-US"/>
        </a:p>
      </dgm:t>
    </dgm:pt>
    <dgm:pt modelId="{6293A59F-FE61-4EDB-8009-390FB21D03DB}" type="pres">
      <dgm:prSet presAssocID="{853E6230-9C2C-4BE9-9F3D-74C1A85FBA6A}" presName="desTx" presStyleLbl="revTx" presStyleIdx="2" presStyleCnt="12">
        <dgm:presLayoutVars>
          <dgm:bulletEnabled val="1"/>
        </dgm:presLayoutVars>
      </dgm:prSet>
      <dgm:spPr/>
    </dgm:pt>
    <dgm:pt modelId="{06A1FD90-E660-4288-AA7D-55146313F7DB}" type="pres">
      <dgm:prSet presAssocID="{853E6230-9C2C-4BE9-9F3D-74C1A85FBA6A}" presName="desBackupRightNorm" presStyleCnt="0"/>
      <dgm:spPr/>
    </dgm:pt>
    <dgm:pt modelId="{81304C7D-0531-482B-A823-0878060A60C5}" type="pres">
      <dgm:prSet presAssocID="{9DF79E13-663B-419A-8E92-0DACC98D7C63}" presName="desSpace" presStyleCnt="0"/>
      <dgm:spPr/>
    </dgm:pt>
    <dgm:pt modelId="{6F4DE067-6F10-4391-BCB5-02C83880F89E}" type="pres">
      <dgm:prSet presAssocID="{65713A2E-7153-49F4-B58B-3978E07D7E0D}" presName="desBackupLeftNorm" presStyleCnt="0"/>
      <dgm:spPr/>
    </dgm:pt>
    <dgm:pt modelId="{D71228C1-537D-415A-999A-5EB79B8A750D}" type="pres">
      <dgm:prSet presAssocID="{65713A2E-7153-49F4-B58B-3978E07D7E0D}" presName="desComposite" presStyleCnt="0"/>
      <dgm:spPr/>
    </dgm:pt>
    <dgm:pt modelId="{FA5780E5-B327-4325-80E7-C4679CD2F18C}" type="pres">
      <dgm:prSet presAssocID="{65713A2E-7153-49F4-B58B-3978E07D7E0D}" presName="desCircle" presStyleLbl="node1" presStyleIdx="1" presStyleCnt="5"/>
      <dgm:spPr/>
    </dgm:pt>
    <dgm:pt modelId="{16A765D0-E76B-41A7-8915-C4111099641B}" type="pres">
      <dgm:prSet presAssocID="{65713A2E-7153-49F4-B58B-3978E07D7E0D}" presName="chTx" presStyleLbl="revTx" presStyleIdx="3" presStyleCnt="12" custAng="1685467" custLinFactY="-30901" custLinFactNeighborX="32527" custLinFactNeighborY="-100000"/>
      <dgm:spPr/>
      <dgm:t>
        <a:bodyPr/>
        <a:lstStyle/>
        <a:p>
          <a:endParaRPr lang="zh-CN" altLang="en-US"/>
        </a:p>
      </dgm:t>
    </dgm:pt>
    <dgm:pt modelId="{0F24C26B-E8EE-4480-9C2B-B4AD150F9151}" type="pres">
      <dgm:prSet presAssocID="{65713A2E-7153-49F4-B58B-3978E07D7E0D}" presName="desTx" presStyleLbl="revTx" presStyleIdx="4" presStyleCnt="12">
        <dgm:presLayoutVars>
          <dgm:bulletEnabled val="1"/>
        </dgm:presLayoutVars>
      </dgm:prSet>
      <dgm:spPr/>
    </dgm:pt>
    <dgm:pt modelId="{A08A8A7C-F2E5-4CEE-9646-3AF9FCB518E1}" type="pres">
      <dgm:prSet presAssocID="{65713A2E-7153-49F4-B58B-3978E07D7E0D}" presName="desBackupRightNorm" presStyleCnt="0"/>
      <dgm:spPr/>
    </dgm:pt>
    <dgm:pt modelId="{8E7472F9-C18F-48C2-9839-31EF6917B720}" type="pres">
      <dgm:prSet presAssocID="{808D3348-3306-43FF-B040-3931E99642BE}" presName="desSpace" presStyleCnt="0"/>
      <dgm:spPr/>
    </dgm:pt>
    <dgm:pt modelId="{F1DCEDC9-D8FB-4132-9050-70A5094DA3FC}" type="pres">
      <dgm:prSet presAssocID="{150CDF2D-E66E-4C98-B41D-F1AD476BFFC4}" presName="parComposite" presStyleCnt="0"/>
      <dgm:spPr/>
    </dgm:pt>
    <dgm:pt modelId="{AC288581-4E59-4468-928E-ADD0DCC2CBB1}" type="pres">
      <dgm:prSet presAssocID="{150CDF2D-E66E-4C98-B41D-F1AD476BFFC4}" presName="parBigCircle" presStyleLbl="node0" presStyleIdx="1" presStyleCnt="2"/>
      <dgm:spPr/>
    </dgm:pt>
    <dgm:pt modelId="{16909127-38F4-41C2-B73C-2C34F19C1888}" type="pres">
      <dgm:prSet presAssocID="{150CDF2D-E66E-4C98-B41D-F1AD476BFFC4}" presName="parTx" presStyleLbl="revTx" presStyleIdx="5" presStyleCnt="12" custAng="2230678"/>
      <dgm:spPr/>
      <dgm:t>
        <a:bodyPr/>
        <a:lstStyle/>
        <a:p>
          <a:endParaRPr lang="zh-CN" altLang="en-US"/>
        </a:p>
      </dgm:t>
    </dgm:pt>
    <dgm:pt modelId="{EBDAEEDC-798C-482D-AA3E-19C57CDA4E6A}" type="pres">
      <dgm:prSet presAssocID="{150CDF2D-E66E-4C98-B41D-F1AD476BFFC4}" presName="bSpace" presStyleCnt="0"/>
      <dgm:spPr/>
    </dgm:pt>
    <dgm:pt modelId="{77A93C2F-7FB8-4301-91F1-C40D308B5E08}" type="pres">
      <dgm:prSet presAssocID="{150CDF2D-E66E-4C98-B41D-F1AD476BFFC4}" presName="parBackupNorm" presStyleCnt="0"/>
      <dgm:spPr/>
    </dgm:pt>
    <dgm:pt modelId="{A7718AD7-F37F-471F-8B7D-50F9EC2DF217}" type="pres">
      <dgm:prSet presAssocID="{2ADB9AE8-D6FA-422C-ABCD-B94BB43FED8E}" presName="parSpace" presStyleCnt="0"/>
      <dgm:spPr/>
    </dgm:pt>
    <dgm:pt modelId="{05BC5745-2742-449A-9FC2-23DF27405174}" type="pres">
      <dgm:prSet presAssocID="{9BBCEC3B-C10F-4E70-BA57-68059B9986A0}" presName="desBackupLeftNorm" presStyleCnt="0"/>
      <dgm:spPr/>
    </dgm:pt>
    <dgm:pt modelId="{F15FFD40-AAE5-4FB5-B919-A10C1FE6317F}" type="pres">
      <dgm:prSet presAssocID="{9BBCEC3B-C10F-4E70-BA57-68059B9986A0}" presName="desComposite" presStyleCnt="0"/>
      <dgm:spPr/>
    </dgm:pt>
    <dgm:pt modelId="{9460D312-CBF3-4F8F-B260-AFA1700BF976}" type="pres">
      <dgm:prSet presAssocID="{9BBCEC3B-C10F-4E70-BA57-68059B9986A0}" presName="desCircle" presStyleLbl="node1" presStyleIdx="2" presStyleCnt="5"/>
      <dgm:spPr/>
    </dgm:pt>
    <dgm:pt modelId="{ED49D2B6-20FD-4469-B336-DFA7E6141134}" type="pres">
      <dgm:prSet presAssocID="{9BBCEC3B-C10F-4E70-BA57-68059B9986A0}" presName="chTx" presStyleLbl="revTx" presStyleIdx="6" presStyleCnt="12" custAng="3192776" custLinFactNeighborX="9418" custLinFactNeighborY="12685"/>
      <dgm:spPr/>
      <dgm:t>
        <a:bodyPr/>
        <a:lstStyle/>
        <a:p>
          <a:endParaRPr lang="zh-CN" altLang="en-US"/>
        </a:p>
      </dgm:t>
    </dgm:pt>
    <dgm:pt modelId="{A6328846-AEF7-407E-B288-CAF5C296FD2E}" type="pres">
      <dgm:prSet presAssocID="{9BBCEC3B-C10F-4E70-BA57-68059B9986A0}" presName="desTx" presStyleLbl="revTx" presStyleIdx="7" presStyleCnt="12">
        <dgm:presLayoutVars>
          <dgm:bulletEnabled val="1"/>
        </dgm:presLayoutVars>
      </dgm:prSet>
      <dgm:spPr/>
    </dgm:pt>
    <dgm:pt modelId="{221DDFB0-CFD1-464B-99AB-C972BE417375}" type="pres">
      <dgm:prSet presAssocID="{9BBCEC3B-C10F-4E70-BA57-68059B9986A0}" presName="desBackupRightNorm" presStyleCnt="0"/>
      <dgm:spPr/>
    </dgm:pt>
    <dgm:pt modelId="{663356CE-36FB-4E76-95F5-8CE2CD343A40}" type="pres">
      <dgm:prSet presAssocID="{4F9C2451-04B7-42A1-87A9-6892AEC3F573}" presName="desSpace" presStyleCnt="0"/>
      <dgm:spPr/>
    </dgm:pt>
    <dgm:pt modelId="{20032531-D1D5-4C02-877F-EDEA11430F4A}" type="pres">
      <dgm:prSet presAssocID="{E3C8DA5B-0DD1-4E14-8160-C37E31A2AB17}" presName="desBackupLeftNorm" presStyleCnt="0"/>
      <dgm:spPr/>
    </dgm:pt>
    <dgm:pt modelId="{9D2729D5-B262-47EB-8022-092FEB40F233}" type="pres">
      <dgm:prSet presAssocID="{E3C8DA5B-0DD1-4E14-8160-C37E31A2AB17}" presName="desComposite" presStyleCnt="0"/>
      <dgm:spPr/>
    </dgm:pt>
    <dgm:pt modelId="{09464C96-28C0-4528-8D00-38B6B8E5950E}" type="pres">
      <dgm:prSet presAssocID="{E3C8DA5B-0DD1-4E14-8160-C37E31A2AB17}" presName="desCircle" presStyleLbl="node1" presStyleIdx="3" presStyleCnt="5"/>
      <dgm:spPr/>
    </dgm:pt>
    <dgm:pt modelId="{39A2C8AE-510C-452B-B959-7102F23EC8AD}" type="pres">
      <dgm:prSet presAssocID="{E3C8DA5B-0DD1-4E14-8160-C37E31A2AB17}" presName="chTx" presStyleLbl="revTx" presStyleIdx="8" presStyleCnt="12" custAng="2108451" custLinFactY="-29032" custLinFactNeighborX="68966" custLinFactNeighborY="-100000"/>
      <dgm:spPr/>
      <dgm:t>
        <a:bodyPr/>
        <a:lstStyle/>
        <a:p>
          <a:endParaRPr lang="zh-CN" altLang="en-US"/>
        </a:p>
      </dgm:t>
    </dgm:pt>
    <dgm:pt modelId="{CEBFF60D-2DB9-4EBA-8439-A4C3BC7F42DC}" type="pres">
      <dgm:prSet presAssocID="{E3C8DA5B-0DD1-4E14-8160-C37E31A2AB17}" presName="desTx" presStyleLbl="revTx" presStyleIdx="9" presStyleCnt="12">
        <dgm:presLayoutVars>
          <dgm:bulletEnabled val="1"/>
        </dgm:presLayoutVars>
      </dgm:prSet>
      <dgm:spPr/>
    </dgm:pt>
    <dgm:pt modelId="{F4473B0A-7AFA-4123-A8C6-3827E8D810E7}" type="pres">
      <dgm:prSet presAssocID="{E3C8DA5B-0DD1-4E14-8160-C37E31A2AB17}" presName="desBackupRightNorm" presStyleCnt="0"/>
      <dgm:spPr/>
    </dgm:pt>
    <dgm:pt modelId="{410439B9-D1AC-4BAE-AE95-612CA87D3170}" type="pres">
      <dgm:prSet presAssocID="{FCC1B24A-B63D-4EAD-83CB-256A4D620ACF}" presName="desSpace" presStyleCnt="0"/>
      <dgm:spPr/>
    </dgm:pt>
    <dgm:pt modelId="{4BF89366-F5E6-4E6C-A563-FC65CF0378F2}" type="pres">
      <dgm:prSet presAssocID="{D2231E35-73BD-4BDB-8B94-DFF7F447FB02}" presName="desBackupLeftNorm" presStyleCnt="0"/>
      <dgm:spPr/>
    </dgm:pt>
    <dgm:pt modelId="{B15722FC-EA20-4C9B-8E15-242F7561ADD9}" type="pres">
      <dgm:prSet presAssocID="{D2231E35-73BD-4BDB-8B94-DFF7F447FB02}" presName="desComposite" presStyleCnt="0"/>
      <dgm:spPr/>
    </dgm:pt>
    <dgm:pt modelId="{C92CEE29-AE15-4158-A17D-95D7B5D15805}" type="pres">
      <dgm:prSet presAssocID="{D2231E35-73BD-4BDB-8B94-DFF7F447FB02}" presName="desCircle" presStyleLbl="node1" presStyleIdx="4" presStyleCnt="5"/>
      <dgm:spPr/>
    </dgm:pt>
    <dgm:pt modelId="{79B5D18A-72DB-46D1-AC1A-6D98173FDBA1}" type="pres">
      <dgm:prSet presAssocID="{D2231E35-73BD-4BDB-8B94-DFF7F447FB02}" presName="chTx" presStyleLbl="revTx" presStyleIdx="10" presStyleCnt="12" custAng="2888202" custLinFactNeighborX="48875" custLinFactNeighborY="13093"/>
      <dgm:spPr/>
      <dgm:t>
        <a:bodyPr/>
        <a:lstStyle/>
        <a:p>
          <a:endParaRPr lang="zh-CN" altLang="en-US"/>
        </a:p>
      </dgm:t>
    </dgm:pt>
    <dgm:pt modelId="{AC4134C0-379D-4E56-A44F-E36807915067}" type="pres">
      <dgm:prSet presAssocID="{D2231E35-73BD-4BDB-8B94-DFF7F447FB02}" presName="desTx" presStyleLbl="revTx" presStyleIdx="11" presStyleCnt="12">
        <dgm:presLayoutVars>
          <dgm:bulletEnabled val="1"/>
        </dgm:presLayoutVars>
      </dgm:prSet>
      <dgm:spPr/>
    </dgm:pt>
    <dgm:pt modelId="{5ACB7E5F-91A4-477D-98DA-25A7368AE979}" type="pres">
      <dgm:prSet presAssocID="{D2231E35-73BD-4BDB-8B94-DFF7F447FB02}" presName="desBackupRightNorm" presStyleCnt="0"/>
      <dgm:spPr/>
    </dgm:pt>
    <dgm:pt modelId="{0C7DC688-2C69-44F3-B555-D2B619B0C36C}" type="pres">
      <dgm:prSet presAssocID="{7E97E47C-A014-4B45-9497-6369632A8CCB}" presName="desSpace" presStyleCnt="0"/>
      <dgm:spPr/>
    </dgm:pt>
  </dgm:ptLst>
  <dgm:cxnLst>
    <dgm:cxn modelId="{11145B41-773B-4DCD-874A-8E073118ED45}" srcId="{5DA8D811-24A4-49A6-87EC-2555A6826C46}" destId="{150CDF2D-E66E-4C98-B41D-F1AD476BFFC4}" srcOrd="1" destOrd="0" parTransId="{C5693F1A-4CCE-4E41-96F5-009ABF280356}" sibTransId="{2ADB9AE8-D6FA-422C-ABCD-B94BB43FED8E}"/>
    <dgm:cxn modelId="{64F6EED8-971E-40C9-B92B-9ED52F11D0D1}" type="presOf" srcId="{9BBCEC3B-C10F-4E70-BA57-68059B9986A0}" destId="{ED49D2B6-20FD-4469-B336-DFA7E6141134}" srcOrd="0" destOrd="0" presId="urn:microsoft.com/office/officeart/2008/layout/CircleAccentTimeline"/>
    <dgm:cxn modelId="{1E0146C4-868C-43D3-BEE5-6CA5FF561269}" type="presOf" srcId="{150CDF2D-E66E-4C98-B41D-F1AD476BFFC4}" destId="{16909127-38F4-41C2-B73C-2C34F19C1888}" srcOrd="0" destOrd="0" presId="urn:microsoft.com/office/officeart/2008/layout/CircleAccentTimeline"/>
    <dgm:cxn modelId="{1EBF03E6-3BB3-4F93-9629-70E952037569}" srcId="{1D2E5F9C-82C5-411A-A5F3-E0165C7A185B}" destId="{853E6230-9C2C-4BE9-9F3D-74C1A85FBA6A}" srcOrd="0" destOrd="0" parTransId="{BD7F2D0A-DF09-497A-8BC2-36E254A7A492}" sibTransId="{9DF79E13-663B-419A-8E92-0DACC98D7C63}"/>
    <dgm:cxn modelId="{912ED3B7-FD59-4C91-B134-94FE5D25B43C}" srcId="{150CDF2D-E66E-4C98-B41D-F1AD476BFFC4}" destId="{E3C8DA5B-0DD1-4E14-8160-C37E31A2AB17}" srcOrd="1" destOrd="0" parTransId="{3B801CFE-5FB8-4101-B573-CCB835D11FA2}" sibTransId="{FCC1B24A-B63D-4EAD-83CB-256A4D620ACF}"/>
    <dgm:cxn modelId="{28498B76-453F-4DE0-8457-CB2F3AAC6CDA}" type="presOf" srcId="{65713A2E-7153-49F4-B58B-3978E07D7E0D}" destId="{16A765D0-E76B-41A7-8915-C4111099641B}" srcOrd="0" destOrd="0" presId="urn:microsoft.com/office/officeart/2008/layout/CircleAccentTimeline"/>
    <dgm:cxn modelId="{F1356149-ADC8-4F3A-B2CE-A8FC65BCD75C}" type="presOf" srcId="{1D2E5F9C-82C5-411A-A5F3-E0165C7A185B}" destId="{4BCB742D-CAB5-424A-A9C1-596CEE6385BC}" srcOrd="0" destOrd="0" presId="urn:microsoft.com/office/officeart/2008/layout/CircleAccentTimeline"/>
    <dgm:cxn modelId="{4317FF6A-38BD-4D59-A837-8FE624F784F7}" type="presOf" srcId="{853E6230-9C2C-4BE9-9F3D-74C1A85FBA6A}" destId="{91D864C5-C587-4EED-98F9-1A4F047A9969}" srcOrd="0" destOrd="0" presId="urn:microsoft.com/office/officeart/2008/layout/CircleAccentTimeline"/>
    <dgm:cxn modelId="{18D2C9D7-F1F8-4C9B-A49A-2B4ACDF22F99}" type="presOf" srcId="{5DA8D811-24A4-49A6-87EC-2555A6826C46}" destId="{30F5FA05-54D4-41AE-9445-F312B33830FF}" srcOrd="0" destOrd="0" presId="urn:microsoft.com/office/officeart/2008/layout/CircleAccentTimeline"/>
    <dgm:cxn modelId="{4A04A7CC-5575-4998-A2DE-495CBCEFD479}" type="presOf" srcId="{E3C8DA5B-0DD1-4E14-8160-C37E31A2AB17}" destId="{39A2C8AE-510C-452B-B959-7102F23EC8AD}" srcOrd="0" destOrd="0" presId="urn:microsoft.com/office/officeart/2008/layout/CircleAccentTimeline"/>
    <dgm:cxn modelId="{029927FB-3B1E-496A-82EC-DFC53EA67B53}" srcId="{1D2E5F9C-82C5-411A-A5F3-E0165C7A185B}" destId="{65713A2E-7153-49F4-B58B-3978E07D7E0D}" srcOrd="1" destOrd="0" parTransId="{912DFE37-1C4A-4CDB-9CCD-AFA8DB3088E6}" sibTransId="{808D3348-3306-43FF-B040-3931E99642BE}"/>
    <dgm:cxn modelId="{F6B54F50-8E51-4791-8EAC-6EC8C69B36B5}" srcId="{150CDF2D-E66E-4C98-B41D-F1AD476BFFC4}" destId="{9BBCEC3B-C10F-4E70-BA57-68059B9986A0}" srcOrd="0" destOrd="0" parTransId="{83866C61-FFF4-42DC-9924-9B0FF87D46E3}" sibTransId="{4F9C2451-04B7-42A1-87A9-6892AEC3F573}"/>
    <dgm:cxn modelId="{E5B595F9-B407-45A8-89DC-738F7E7419AF}" srcId="{150CDF2D-E66E-4C98-B41D-F1AD476BFFC4}" destId="{D2231E35-73BD-4BDB-8B94-DFF7F447FB02}" srcOrd="2" destOrd="0" parTransId="{34DD9C26-876B-4E61-84ED-976A7BC18003}" sibTransId="{7E97E47C-A014-4B45-9497-6369632A8CCB}"/>
    <dgm:cxn modelId="{8BBFC1EF-2505-44C6-973C-2D3DFE064F90}" srcId="{5DA8D811-24A4-49A6-87EC-2555A6826C46}" destId="{1D2E5F9C-82C5-411A-A5F3-E0165C7A185B}" srcOrd="0" destOrd="0" parTransId="{538A4492-8A7D-48EF-A900-10887709AF83}" sibTransId="{BCD487C9-7E21-43FD-909F-CFB247E7E058}"/>
    <dgm:cxn modelId="{359C5356-7EC2-43B9-B91E-5F8F853A60CF}" type="presOf" srcId="{D2231E35-73BD-4BDB-8B94-DFF7F447FB02}" destId="{79B5D18A-72DB-46D1-AC1A-6D98173FDBA1}" srcOrd="0" destOrd="0" presId="urn:microsoft.com/office/officeart/2008/layout/CircleAccentTimeline"/>
    <dgm:cxn modelId="{DFE7480B-9B86-4802-B174-4EC503836046}" type="presParOf" srcId="{30F5FA05-54D4-41AE-9445-F312B33830FF}" destId="{6C4FA69C-94DE-415A-A350-F7E3B9E77069}" srcOrd="0" destOrd="0" presId="urn:microsoft.com/office/officeart/2008/layout/CircleAccentTimeline"/>
    <dgm:cxn modelId="{C6D3F74B-F1A1-477E-8929-16752AF6D1C7}" type="presParOf" srcId="{6C4FA69C-94DE-415A-A350-F7E3B9E77069}" destId="{A87BDE03-F0A9-46FB-B460-51B7F5CBECE7}" srcOrd="0" destOrd="0" presId="urn:microsoft.com/office/officeart/2008/layout/CircleAccentTimeline"/>
    <dgm:cxn modelId="{77AAF102-258C-4003-94FD-BDBC661E963D}" type="presParOf" srcId="{6C4FA69C-94DE-415A-A350-F7E3B9E77069}" destId="{4BCB742D-CAB5-424A-A9C1-596CEE6385BC}" srcOrd="1" destOrd="0" presId="urn:microsoft.com/office/officeart/2008/layout/CircleAccentTimeline"/>
    <dgm:cxn modelId="{30CD86B7-DF13-4CA1-BC54-E78C6E3F4605}" type="presParOf" srcId="{6C4FA69C-94DE-415A-A350-F7E3B9E77069}" destId="{BB812D42-49E8-4A08-9EB9-4ACF0E243FEE}" srcOrd="2" destOrd="0" presId="urn:microsoft.com/office/officeart/2008/layout/CircleAccentTimeline"/>
    <dgm:cxn modelId="{0AE09BEF-EB32-4336-B70A-C2E123C7F32B}" type="presParOf" srcId="{30F5FA05-54D4-41AE-9445-F312B33830FF}" destId="{E877796D-D7A8-490E-A705-E866E9979541}" srcOrd="1" destOrd="0" presId="urn:microsoft.com/office/officeart/2008/layout/CircleAccentTimeline"/>
    <dgm:cxn modelId="{7BD4CAC9-5A33-49FA-BA4E-B641B5A95A4D}" type="presParOf" srcId="{30F5FA05-54D4-41AE-9445-F312B33830FF}" destId="{3F8C919F-2D79-471A-AA31-D2222BB72F38}" srcOrd="2" destOrd="0" presId="urn:microsoft.com/office/officeart/2008/layout/CircleAccentTimeline"/>
    <dgm:cxn modelId="{41B574B8-355A-4CB4-9F5B-DC3360366F33}" type="presParOf" srcId="{30F5FA05-54D4-41AE-9445-F312B33830FF}" destId="{3170FBBF-2EE8-40FA-BD8A-57FA2EA93158}" srcOrd="3" destOrd="0" presId="urn:microsoft.com/office/officeart/2008/layout/CircleAccentTimeline"/>
    <dgm:cxn modelId="{E567FDB6-6F62-4A7D-BC02-AC4FBE10EE1F}" type="presParOf" srcId="{30F5FA05-54D4-41AE-9445-F312B33830FF}" destId="{4C069C94-4E23-4108-B9F7-522CAF566654}" srcOrd="4" destOrd="0" presId="urn:microsoft.com/office/officeart/2008/layout/CircleAccentTimeline"/>
    <dgm:cxn modelId="{F5E8F546-0239-4518-8765-51B1437AD0A4}" type="presParOf" srcId="{4C069C94-4E23-4108-B9F7-522CAF566654}" destId="{5BC5F09B-E664-4A88-9C8C-1C0F28C072BE}" srcOrd="0" destOrd="0" presId="urn:microsoft.com/office/officeart/2008/layout/CircleAccentTimeline"/>
    <dgm:cxn modelId="{C6BEA899-7485-4FE3-9456-598B7B427F67}" type="presParOf" srcId="{4C069C94-4E23-4108-B9F7-522CAF566654}" destId="{91D864C5-C587-4EED-98F9-1A4F047A9969}" srcOrd="1" destOrd="0" presId="urn:microsoft.com/office/officeart/2008/layout/CircleAccentTimeline"/>
    <dgm:cxn modelId="{4B0962F9-D3FB-4532-9BFD-AA20CAE378D9}" type="presParOf" srcId="{4C069C94-4E23-4108-B9F7-522CAF566654}" destId="{6293A59F-FE61-4EDB-8009-390FB21D03DB}" srcOrd="2" destOrd="0" presId="urn:microsoft.com/office/officeart/2008/layout/CircleAccentTimeline"/>
    <dgm:cxn modelId="{DDB21465-5F1C-4562-90F3-EF935465465F}" type="presParOf" srcId="{30F5FA05-54D4-41AE-9445-F312B33830FF}" destId="{06A1FD90-E660-4288-AA7D-55146313F7DB}" srcOrd="5" destOrd="0" presId="urn:microsoft.com/office/officeart/2008/layout/CircleAccentTimeline"/>
    <dgm:cxn modelId="{AE650F81-4EE7-4868-88F7-EF66D31B5FA9}" type="presParOf" srcId="{30F5FA05-54D4-41AE-9445-F312B33830FF}" destId="{81304C7D-0531-482B-A823-0878060A60C5}" srcOrd="6" destOrd="0" presId="urn:microsoft.com/office/officeart/2008/layout/CircleAccentTimeline"/>
    <dgm:cxn modelId="{604A1878-7E9E-4E87-9500-275AEFDDF249}" type="presParOf" srcId="{30F5FA05-54D4-41AE-9445-F312B33830FF}" destId="{6F4DE067-6F10-4391-BCB5-02C83880F89E}" srcOrd="7" destOrd="0" presId="urn:microsoft.com/office/officeart/2008/layout/CircleAccentTimeline"/>
    <dgm:cxn modelId="{7FC2CD36-ECEB-4D27-996B-9B65DD8A8809}" type="presParOf" srcId="{30F5FA05-54D4-41AE-9445-F312B33830FF}" destId="{D71228C1-537D-415A-999A-5EB79B8A750D}" srcOrd="8" destOrd="0" presId="urn:microsoft.com/office/officeart/2008/layout/CircleAccentTimeline"/>
    <dgm:cxn modelId="{E5C40DCD-9CCF-4E95-8D7F-25200A6BCB8B}" type="presParOf" srcId="{D71228C1-537D-415A-999A-5EB79B8A750D}" destId="{FA5780E5-B327-4325-80E7-C4679CD2F18C}" srcOrd="0" destOrd="0" presId="urn:microsoft.com/office/officeart/2008/layout/CircleAccentTimeline"/>
    <dgm:cxn modelId="{8597F188-B255-4096-98FA-950D0C41403F}" type="presParOf" srcId="{D71228C1-537D-415A-999A-5EB79B8A750D}" destId="{16A765D0-E76B-41A7-8915-C4111099641B}" srcOrd="1" destOrd="0" presId="urn:microsoft.com/office/officeart/2008/layout/CircleAccentTimeline"/>
    <dgm:cxn modelId="{A87C4D03-BCC3-491C-B64A-8D13C0611C5C}" type="presParOf" srcId="{D71228C1-537D-415A-999A-5EB79B8A750D}" destId="{0F24C26B-E8EE-4480-9C2B-B4AD150F9151}" srcOrd="2" destOrd="0" presId="urn:microsoft.com/office/officeart/2008/layout/CircleAccentTimeline"/>
    <dgm:cxn modelId="{934E2471-3FFC-4710-A699-AC22279C87F4}" type="presParOf" srcId="{30F5FA05-54D4-41AE-9445-F312B33830FF}" destId="{A08A8A7C-F2E5-4CEE-9646-3AF9FCB518E1}" srcOrd="9" destOrd="0" presId="urn:microsoft.com/office/officeart/2008/layout/CircleAccentTimeline"/>
    <dgm:cxn modelId="{DA141C3C-2678-4C48-9106-D329408FD332}" type="presParOf" srcId="{30F5FA05-54D4-41AE-9445-F312B33830FF}" destId="{8E7472F9-C18F-48C2-9839-31EF6917B720}" srcOrd="10" destOrd="0" presId="urn:microsoft.com/office/officeart/2008/layout/CircleAccentTimeline"/>
    <dgm:cxn modelId="{77E6693E-D03D-42E0-866B-323450D2E5ED}" type="presParOf" srcId="{30F5FA05-54D4-41AE-9445-F312B33830FF}" destId="{F1DCEDC9-D8FB-4132-9050-70A5094DA3FC}" srcOrd="11" destOrd="0" presId="urn:microsoft.com/office/officeart/2008/layout/CircleAccentTimeline"/>
    <dgm:cxn modelId="{8E4B7B5E-6EDE-4AC0-ABAE-850FA0289D29}" type="presParOf" srcId="{F1DCEDC9-D8FB-4132-9050-70A5094DA3FC}" destId="{AC288581-4E59-4468-928E-ADD0DCC2CBB1}" srcOrd="0" destOrd="0" presId="urn:microsoft.com/office/officeart/2008/layout/CircleAccentTimeline"/>
    <dgm:cxn modelId="{3BF60D5D-789E-4685-B002-81ED6E14EEC4}" type="presParOf" srcId="{F1DCEDC9-D8FB-4132-9050-70A5094DA3FC}" destId="{16909127-38F4-41C2-B73C-2C34F19C1888}" srcOrd="1" destOrd="0" presId="urn:microsoft.com/office/officeart/2008/layout/CircleAccentTimeline"/>
    <dgm:cxn modelId="{6EA4967D-3412-4304-A5FA-AD11E184E0E2}" type="presParOf" srcId="{F1DCEDC9-D8FB-4132-9050-70A5094DA3FC}" destId="{EBDAEEDC-798C-482D-AA3E-19C57CDA4E6A}" srcOrd="2" destOrd="0" presId="urn:microsoft.com/office/officeart/2008/layout/CircleAccentTimeline"/>
    <dgm:cxn modelId="{9CCC9851-9D06-418E-B81B-80016960F915}" type="presParOf" srcId="{30F5FA05-54D4-41AE-9445-F312B33830FF}" destId="{77A93C2F-7FB8-4301-91F1-C40D308B5E08}" srcOrd="12" destOrd="0" presId="urn:microsoft.com/office/officeart/2008/layout/CircleAccentTimeline"/>
    <dgm:cxn modelId="{7A7051EB-304D-4D8B-B47E-D64EE0F6863A}" type="presParOf" srcId="{30F5FA05-54D4-41AE-9445-F312B33830FF}" destId="{A7718AD7-F37F-471F-8B7D-50F9EC2DF217}" srcOrd="13" destOrd="0" presId="urn:microsoft.com/office/officeart/2008/layout/CircleAccentTimeline"/>
    <dgm:cxn modelId="{03C98E83-078A-4D0A-9375-73BDF88EE3F4}" type="presParOf" srcId="{30F5FA05-54D4-41AE-9445-F312B33830FF}" destId="{05BC5745-2742-449A-9FC2-23DF27405174}" srcOrd="14" destOrd="0" presId="urn:microsoft.com/office/officeart/2008/layout/CircleAccentTimeline"/>
    <dgm:cxn modelId="{3994C684-A110-49E3-9820-31660D1C6356}" type="presParOf" srcId="{30F5FA05-54D4-41AE-9445-F312B33830FF}" destId="{F15FFD40-AAE5-4FB5-B919-A10C1FE6317F}" srcOrd="15" destOrd="0" presId="urn:microsoft.com/office/officeart/2008/layout/CircleAccentTimeline"/>
    <dgm:cxn modelId="{C846926E-A2D6-49D9-AFD3-705166469735}" type="presParOf" srcId="{F15FFD40-AAE5-4FB5-B919-A10C1FE6317F}" destId="{9460D312-CBF3-4F8F-B260-AFA1700BF976}" srcOrd="0" destOrd="0" presId="urn:microsoft.com/office/officeart/2008/layout/CircleAccentTimeline"/>
    <dgm:cxn modelId="{58169601-B6FC-461E-A721-46E8652F9B1C}" type="presParOf" srcId="{F15FFD40-AAE5-4FB5-B919-A10C1FE6317F}" destId="{ED49D2B6-20FD-4469-B336-DFA7E6141134}" srcOrd="1" destOrd="0" presId="urn:microsoft.com/office/officeart/2008/layout/CircleAccentTimeline"/>
    <dgm:cxn modelId="{873CC220-6D1E-4935-9F20-8F7F43D581B4}" type="presParOf" srcId="{F15FFD40-AAE5-4FB5-B919-A10C1FE6317F}" destId="{A6328846-AEF7-407E-B288-CAF5C296FD2E}" srcOrd="2" destOrd="0" presId="urn:microsoft.com/office/officeart/2008/layout/CircleAccentTimeline"/>
    <dgm:cxn modelId="{CAB5E7AB-98B0-48F7-8BF7-858022798BCB}" type="presParOf" srcId="{30F5FA05-54D4-41AE-9445-F312B33830FF}" destId="{221DDFB0-CFD1-464B-99AB-C972BE417375}" srcOrd="16" destOrd="0" presId="urn:microsoft.com/office/officeart/2008/layout/CircleAccentTimeline"/>
    <dgm:cxn modelId="{F0D8D17B-7E33-4CA9-A766-F06B19D6F8AB}" type="presParOf" srcId="{30F5FA05-54D4-41AE-9445-F312B33830FF}" destId="{663356CE-36FB-4E76-95F5-8CE2CD343A40}" srcOrd="17" destOrd="0" presId="urn:microsoft.com/office/officeart/2008/layout/CircleAccentTimeline"/>
    <dgm:cxn modelId="{C8B93561-9B1B-4C07-870C-CBF0A19135E4}" type="presParOf" srcId="{30F5FA05-54D4-41AE-9445-F312B33830FF}" destId="{20032531-D1D5-4C02-877F-EDEA11430F4A}" srcOrd="18" destOrd="0" presId="urn:microsoft.com/office/officeart/2008/layout/CircleAccentTimeline"/>
    <dgm:cxn modelId="{9231D342-BC72-48DF-B4BB-CDC95C42E4B1}" type="presParOf" srcId="{30F5FA05-54D4-41AE-9445-F312B33830FF}" destId="{9D2729D5-B262-47EB-8022-092FEB40F233}" srcOrd="19" destOrd="0" presId="urn:microsoft.com/office/officeart/2008/layout/CircleAccentTimeline"/>
    <dgm:cxn modelId="{98D7F8DC-D25A-4847-BACA-2142EFBEE1A0}" type="presParOf" srcId="{9D2729D5-B262-47EB-8022-092FEB40F233}" destId="{09464C96-28C0-4528-8D00-38B6B8E5950E}" srcOrd="0" destOrd="0" presId="urn:microsoft.com/office/officeart/2008/layout/CircleAccentTimeline"/>
    <dgm:cxn modelId="{4A8E3BF1-ADFE-4E0B-A5AF-819D0F60C717}" type="presParOf" srcId="{9D2729D5-B262-47EB-8022-092FEB40F233}" destId="{39A2C8AE-510C-452B-B959-7102F23EC8AD}" srcOrd="1" destOrd="0" presId="urn:microsoft.com/office/officeart/2008/layout/CircleAccentTimeline"/>
    <dgm:cxn modelId="{CCFD4597-561B-4AF0-BF54-1A1C8858F08A}" type="presParOf" srcId="{9D2729D5-B262-47EB-8022-092FEB40F233}" destId="{CEBFF60D-2DB9-4EBA-8439-A4C3BC7F42DC}" srcOrd="2" destOrd="0" presId="urn:microsoft.com/office/officeart/2008/layout/CircleAccentTimeline"/>
    <dgm:cxn modelId="{7A9ED0FF-74F7-4D00-9DAF-309EEA1DEBF5}" type="presParOf" srcId="{30F5FA05-54D4-41AE-9445-F312B33830FF}" destId="{F4473B0A-7AFA-4123-A8C6-3827E8D810E7}" srcOrd="20" destOrd="0" presId="urn:microsoft.com/office/officeart/2008/layout/CircleAccentTimeline"/>
    <dgm:cxn modelId="{42D8F6E1-B987-44AC-BA63-60B8517D8961}" type="presParOf" srcId="{30F5FA05-54D4-41AE-9445-F312B33830FF}" destId="{410439B9-D1AC-4BAE-AE95-612CA87D3170}" srcOrd="21" destOrd="0" presId="urn:microsoft.com/office/officeart/2008/layout/CircleAccentTimeline"/>
    <dgm:cxn modelId="{D09E62B8-3339-4C09-BDAB-16EF86B9C19F}" type="presParOf" srcId="{30F5FA05-54D4-41AE-9445-F312B33830FF}" destId="{4BF89366-F5E6-4E6C-A563-FC65CF0378F2}" srcOrd="22" destOrd="0" presId="urn:microsoft.com/office/officeart/2008/layout/CircleAccentTimeline"/>
    <dgm:cxn modelId="{C3952BB2-0A07-4FDD-8682-0E1E8A4D008B}" type="presParOf" srcId="{30F5FA05-54D4-41AE-9445-F312B33830FF}" destId="{B15722FC-EA20-4C9B-8E15-242F7561ADD9}" srcOrd="23" destOrd="0" presId="urn:microsoft.com/office/officeart/2008/layout/CircleAccentTimeline"/>
    <dgm:cxn modelId="{29B118D9-4842-41E1-9B30-A3BA0C4AF8FD}" type="presParOf" srcId="{B15722FC-EA20-4C9B-8E15-242F7561ADD9}" destId="{C92CEE29-AE15-4158-A17D-95D7B5D15805}" srcOrd="0" destOrd="0" presId="urn:microsoft.com/office/officeart/2008/layout/CircleAccentTimeline"/>
    <dgm:cxn modelId="{6429EC83-DB07-4B2C-AA42-0F1535BD77B6}" type="presParOf" srcId="{B15722FC-EA20-4C9B-8E15-242F7561ADD9}" destId="{79B5D18A-72DB-46D1-AC1A-6D98173FDBA1}" srcOrd="1" destOrd="0" presId="urn:microsoft.com/office/officeart/2008/layout/CircleAccentTimeline"/>
    <dgm:cxn modelId="{1A988F3D-2219-4F95-B964-A4C1A0095A20}" type="presParOf" srcId="{B15722FC-EA20-4C9B-8E15-242F7561ADD9}" destId="{AC4134C0-379D-4E56-A44F-E36807915067}" srcOrd="2" destOrd="0" presId="urn:microsoft.com/office/officeart/2008/layout/CircleAccentTimeline"/>
    <dgm:cxn modelId="{308C4C1E-E5A4-41DA-86FD-5AEF61213E90}" type="presParOf" srcId="{30F5FA05-54D4-41AE-9445-F312B33830FF}" destId="{5ACB7E5F-91A4-477D-98DA-25A7368AE979}" srcOrd="24" destOrd="0" presId="urn:microsoft.com/office/officeart/2008/layout/CircleAccentTimeline"/>
    <dgm:cxn modelId="{BD66297C-B4B5-40F8-975E-F4D20236D333}" type="presParOf" srcId="{30F5FA05-54D4-41AE-9445-F312B33830FF}" destId="{0C7DC688-2C69-44F3-B555-D2B619B0C36C}" srcOrd="25"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9E4D13-84FE-4471-A751-10BC92298EBE}" type="doc">
      <dgm:prSet loTypeId="urn:microsoft.com/office/officeart/2005/8/layout/hierarchy1#2" loCatId="hierarchy" qsTypeId="urn:microsoft.com/office/officeart/2005/8/quickstyle/simple3#2" qsCatId="simple" csTypeId="urn:microsoft.com/office/officeart/2005/8/colors/accent2_2" csCatId="accent2" phldr="1"/>
      <dgm:spPr/>
      <dgm:t>
        <a:bodyPr/>
        <a:lstStyle/>
        <a:p>
          <a:endParaRPr lang="zh-CN" altLang="en-US"/>
        </a:p>
      </dgm:t>
    </dgm:pt>
    <dgm:pt modelId="{9710249A-E3D7-4BEC-BE31-7B3C47B630B9}">
      <dgm:prSet phldrT="[文本]" custT="1"/>
      <dgm:spPr/>
      <dgm:t>
        <a:bodyPr vert="horz" anchor="ctr" anchorCtr="0"/>
        <a:lstStyle/>
        <a:p>
          <a:r>
            <a:rPr lang="zh-CN" altLang="en-US" sz="1600" b="1" dirty="0" smtClean="0"/>
            <a:t>优先发展</a:t>
          </a:r>
          <a:endParaRPr lang="en-US" altLang="zh-CN" sz="1600" b="1" dirty="0" smtClean="0"/>
        </a:p>
        <a:p>
          <a:r>
            <a:rPr lang="zh-CN" altLang="en-US" sz="1600" b="1" dirty="0" smtClean="0"/>
            <a:t>教育事业</a:t>
          </a:r>
          <a:endParaRPr lang="zh-CN" altLang="en-US" sz="1600" b="1" dirty="0"/>
        </a:p>
      </dgm:t>
    </dgm:pt>
    <dgm:pt modelId="{D28620D8-7AA8-4A33-AAE3-2F01BBA9F7E9}" type="parTrans" cxnId="{CA223846-4FED-4BA6-A0D3-77728EAF937A}">
      <dgm:prSet/>
      <dgm:spPr/>
      <dgm:t>
        <a:bodyPr/>
        <a:lstStyle/>
        <a:p>
          <a:endParaRPr lang="zh-CN" altLang="en-US" sz="1600" b="1"/>
        </a:p>
      </dgm:t>
    </dgm:pt>
    <dgm:pt modelId="{5A517738-1612-46A0-9218-FC83BCAA21A3}" type="sibTrans" cxnId="{CA223846-4FED-4BA6-A0D3-77728EAF937A}">
      <dgm:prSet/>
      <dgm:spPr/>
      <dgm:t>
        <a:bodyPr/>
        <a:lstStyle/>
        <a:p>
          <a:endParaRPr lang="zh-CN" altLang="en-US" sz="1600" b="1"/>
        </a:p>
      </dgm:t>
    </dgm:pt>
    <dgm:pt modelId="{BA446059-31C0-4908-894E-092AB4201489}">
      <dgm:prSet phldrT="[文本]" custT="1"/>
      <dgm:spPr/>
      <dgm:t>
        <a:bodyPr/>
        <a:lstStyle/>
        <a:p>
          <a:r>
            <a:rPr lang="zh-CN" altLang="en-US" sz="1600" b="1" dirty="0" smtClean="0"/>
            <a:t>努力把基础教育</a:t>
          </a:r>
          <a:endParaRPr lang="en-US" altLang="zh-CN" sz="1600" b="1" dirty="0" smtClean="0"/>
        </a:p>
        <a:p>
          <a:r>
            <a:rPr lang="zh-CN" altLang="en-US" sz="1600" b="1" dirty="0" smtClean="0"/>
            <a:t>越办越好</a:t>
          </a:r>
          <a:endParaRPr lang="zh-CN" altLang="en-US" sz="1600" b="1" dirty="0"/>
        </a:p>
      </dgm:t>
    </dgm:pt>
    <dgm:pt modelId="{F027C7B3-CC0C-44F2-B385-CE209D90307C}" type="parTrans" cxnId="{D30FDFDD-61A6-47C6-B815-20A52898D0BB}">
      <dgm:prSet/>
      <dgm:spPr/>
      <dgm:t>
        <a:bodyPr/>
        <a:lstStyle/>
        <a:p>
          <a:endParaRPr lang="zh-CN" altLang="en-US" sz="1600" b="1"/>
        </a:p>
      </dgm:t>
    </dgm:pt>
    <dgm:pt modelId="{88878B98-B921-441E-A120-5DBF0DF359A9}" type="sibTrans" cxnId="{D30FDFDD-61A6-47C6-B815-20A52898D0BB}">
      <dgm:prSet/>
      <dgm:spPr/>
      <dgm:t>
        <a:bodyPr/>
        <a:lstStyle/>
        <a:p>
          <a:endParaRPr lang="zh-CN" altLang="en-US" sz="1600" b="1"/>
        </a:p>
      </dgm:t>
    </dgm:pt>
    <dgm:pt modelId="{D3C0FFB7-F0C2-4729-85DF-9628278A6813}">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城乡义务教育</a:t>
          </a:r>
          <a:endParaRPr lang="en-US" altLang="zh-CN" sz="1600" b="1" dirty="0" smtClean="0"/>
        </a:p>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一体化</a:t>
          </a:r>
          <a:endParaRPr lang="zh-CN" altLang="en-US" sz="1600" b="1" dirty="0"/>
        </a:p>
      </dgm:t>
    </dgm:pt>
    <dgm:pt modelId="{F5215554-4240-4085-A7C5-BEF0C630C046}" type="parTrans" cxnId="{4EB053A4-9C89-4567-8B46-977BE864A5FD}">
      <dgm:prSet/>
      <dgm:spPr/>
      <dgm:t>
        <a:bodyPr/>
        <a:lstStyle/>
        <a:p>
          <a:endParaRPr lang="zh-CN" altLang="en-US" sz="1600" b="1"/>
        </a:p>
      </dgm:t>
    </dgm:pt>
    <dgm:pt modelId="{5259FA54-CDF1-496B-91BE-CF486BAEB66B}" type="sibTrans" cxnId="{4EB053A4-9C89-4567-8B46-977BE864A5FD}">
      <dgm:prSet/>
      <dgm:spPr/>
      <dgm:t>
        <a:bodyPr/>
        <a:lstStyle/>
        <a:p>
          <a:endParaRPr lang="zh-CN" altLang="en-US" sz="1600" b="1"/>
        </a:p>
      </dgm:t>
    </dgm:pt>
    <dgm:pt modelId="{614D1016-F385-421C-8BCF-F9B19A88C853}">
      <dgm:prSet phldrT="[文本]" custT="1"/>
      <dgm:spPr/>
      <dgm:t>
        <a:bodyPr/>
        <a:lstStyle/>
        <a:p>
          <a:r>
            <a:rPr lang="zh-CN" altLang="en-US" sz="1600" b="1" dirty="0" smtClean="0"/>
            <a:t>中国特色现代</a:t>
          </a:r>
          <a:endParaRPr lang="en-US" altLang="zh-CN" sz="1600" b="1" dirty="0" smtClean="0"/>
        </a:p>
        <a:p>
          <a:r>
            <a:rPr lang="zh-CN" altLang="en-US" sz="1600" b="1" dirty="0" smtClean="0"/>
            <a:t>职业教育体系</a:t>
          </a:r>
          <a:endParaRPr lang="zh-CN" altLang="en-US" sz="1600" b="1" dirty="0"/>
        </a:p>
      </dgm:t>
    </dgm:pt>
    <dgm:pt modelId="{532EF6F0-4FF2-4BFB-9CC3-D5AA61A9DC2D}" type="parTrans" cxnId="{3010B32D-AC55-4891-974A-CE9CDF2CFAD3}">
      <dgm:prSet/>
      <dgm:spPr/>
      <dgm:t>
        <a:bodyPr/>
        <a:lstStyle/>
        <a:p>
          <a:endParaRPr lang="zh-CN" altLang="en-US" sz="1600" b="1"/>
        </a:p>
      </dgm:t>
    </dgm:pt>
    <dgm:pt modelId="{009628EC-02CD-49C4-B0D6-E8406C698ECE}" type="sibTrans" cxnId="{3010B32D-AC55-4891-974A-CE9CDF2CFAD3}">
      <dgm:prSet/>
      <dgm:spPr/>
      <dgm:t>
        <a:bodyPr/>
        <a:lstStyle/>
        <a:p>
          <a:endParaRPr lang="zh-CN" altLang="en-US" sz="1600" b="1"/>
        </a:p>
      </dgm:t>
    </dgm:pt>
    <dgm:pt modelId="{CBF846EE-7AE7-493C-98B1-BD4746BAC252}">
      <dgm:prSet phldrT="[文本]" custT="1"/>
      <dgm:spPr/>
      <dgm:t>
        <a:bodyPr/>
        <a:lstStyle/>
        <a:p>
          <a:r>
            <a:rPr lang="zh-CN" altLang="en-US" sz="1600" b="1" dirty="0" smtClean="0"/>
            <a:t>教育脱贫攻坚</a:t>
          </a:r>
          <a:endParaRPr lang="zh-CN" altLang="en-US" sz="1600" b="1" dirty="0"/>
        </a:p>
      </dgm:t>
    </dgm:pt>
    <dgm:pt modelId="{D170DA9F-1464-4C3F-AB99-646AD6C86AAF}" type="parTrans" cxnId="{FE18304F-15F6-47C9-999D-E2AD56E750C9}">
      <dgm:prSet/>
      <dgm:spPr/>
      <dgm:t>
        <a:bodyPr/>
        <a:lstStyle/>
        <a:p>
          <a:endParaRPr lang="zh-CN" altLang="en-US" sz="1600" b="1"/>
        </a:p>
      </dgm:t>
    </dgm:pt>
    <dgm:pt modelId="{B6EAD1DC-23D3-4B36-A787-5B133E6527B5}" type="sibTrans" cxnId="{FE18304F-15F6-47C9-999D-E2AD56E750C9}">
      <dgm:prSet/>
      <dgm:spPr/>
      <dgm:t>
        <a:bodyPr/>
        <a:lstStyle/>
        <a:p>
          <a:endParaRPr lang="zh-CN" altLang="en-US" sz="1600" b="1"/>
        </a:p>
      </dgm:t>
    </dgm:pt>
    <dgm:pt modelId="{6EEC01FD-0C53-41F2-A319-70C4E7589D43}">
      <dgm:prSet phldrT="[文本]" custT="1"/>
      <dgm:spPr/>
      <dgm:t>
        <a:bodyPr/>
        <a:lstStyle/>
        <a:p>
          <a:r>
            <a:rPr lang="zh-CN" altLang="en-US" sz="1600" b="1" dirty="0" smtClean="0"/>
            <a:t>中职</a:t>
          </a:r>
          <a:endParaRPr lang="en-US" altLang="zh-CN" sz="1600" b="1" dirty="0" smtClean="0"/>
        </a:p>
        <a:p>
          <a:r>
            <a:rPr lang="zh-CN" altLang="en-US" sz="1600" b="1" dirty="0" smtClean="0"/>
            <a:t>教育</a:t>
          </a:r>
          <a:endParaRPr lang="en-US" altLang="zh-CN" sz="1600" b="1" dirty="0" smtClean="0"/>
        </a:p>
      </dgm:t>
    </dgm:pt>
    <dgm:pt modelId="{2DC44699-8891-4F7A-9804-F11556E72D7C}" type="parTrans" cxnId="{2EF06A50-9437-491A-B7B7-6810758E576C}">
      <dgm:prSet/>
      <dgm:spPr/>
      <dgm:t>
        <a:bodyPr/>
        <a:lstStyle/>
        <a:p>
          <a:endParaRPr lang="zh-CN" altLang="en-US" sz="1600" b="1"/>
        </a:p>
      </dgm:t>
    </dgm:pt>
    <dgm:pt modelId="{1A59D7DA-8543-4949-9F7C-BC508BB694AF}" type="sibTrans" cxnId="{2EF06A50-9437-491A-B7B7-6810758E576C}">
      <dgm:prSet/>
      <dgm:spPr/>
      <dgm:t>
        <a:bodyPr/>
        <a:lstStyle/>
        <a:p>
          <a:endParaRPr lang="zh-CN" altLang="en-US" sz="1600" b="1"/>
        </a:p>
      </dgm:t>
    </dgm:pt>
    <dgm:pt modelId="{CFF53F65-CC64-44DE-8E2F-18A4295C06C9}">
      <dgm:prSet custT="1"/>
      <dgm:spPr/>
      <dgm:t>
        <a:bodyPr/>
        <a:lstStyle/>
        <a:p>
          <a:r>
            <a:rPr lang="zh-CN" altLang="en-US" sz="1600" b="1" dirty="0" smtClean="0"/>
            <a:t>高职</a:t>
          </a:r>
          <a:endParaRPr lang="en-US" altLang="zh-CN" sz="1600" b="1" dirty="0" smtClean="0"/>
        </a:p>
        <a:p>
          <a:r>
            <a:rPr lang="zh-CN" altLang="en-US" sz="1600" b="1" dirty="0" smtClean="0"/>
            <a:t>教育</a:t>
          </a:r>
          <a:endParaRPr lang="en-US" altLang="zh-CN" sz="1600" b="1" dirty="0" smtClean="0"/>
        </a:p>
      </dgm:t>
    </dgm:pt>
    <dgm:pt modelId="{EF06025E-62A2-4A67-92A0-5C087FA1ED20}" type="parTrans" cxnId="{BA6D3A0C-14B7-4BDF-AA95-ACF43B4BA96A}">
      <dgm:prSet/>
      <dgm:spPr/>
      <dgm:t>
        <a:bodyPr/>
        <a:lstStyle/>
        <a:p>
          <a:endParaRPr lang="zh-CN" altLang="en-US" sz="1600"/>
        </a:p>
      </dgm:t>
    </dgm:pt>
    <dgm:pt modelId="{7A282D2E-DA4F-483A-A363-A2930E15A475}" type="sibTrans" cxnId="{BA6D3A0C-14B7-4BDF-AA95-ACF43B4BA96A}">
      <dgm:prSet/>
      <dgm:spPr/>
      <dgm:t>
        <a:bodyPr/>
        <a:lstStyle/>
        <a:p>
          <a:endParaRPr lang="zh-CN" altLang="en-US" sz="1600"/>
        </a:p>
      </dgm:t>
    </dgm:pt>
    <dgm:pt modelId="{9BF90562-E4E5-473E-A493-F426B978AA2F}">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普通高等教育</a:t>
          </a:r>
          <a:endParaRPr lang="en-US" altLang="zh-CN" sz="1600" b="1" dirty="0" smtClean="0"/>
        </a:p>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高质量发展</a:t>
          </a:r>
          <a:endParaRPr lang="zh-CN" altLang="en-US" sz="1600" b="1" dirty="0"/>
        </a:p>
      </dgm:t>
    </dgm:pt>
    <dgm:pt modelId="{D61F7C39-A7E4-4BC7-A102-AEDB45487111}" type="parTrans" cxnId="{3EF736F2-3CB9-40C4-B28E-7F6D90063261}">
      <dgm:prSet/>
      <dgm:spPr/>
      <dgm:t>
        <a:bodyPr/>
        <a:lstStyle/>
        <a:p>
          <a:endParaRPr lang="zh-CN" altLang="en-US"/>
        </a:p>
      </dgm:t>
    </dgm:pt>
    <dgm:pt modelId="{E2995DA2-E80A-40EB-92CC-0CE62E487F7B}" type="sibTrans" cxnId="{3EF736F2-3CB9-40C4-B28E-7F6D90063261}">
      <dgm:prSet/>
      <dgm:spPr/>
      <dgm:t>
        <a:bodyPr/>
        <a:lstStyle/>
        <a:p>
          <a:endParaRPr lang="zh-CN" altLang="en-US"/>
        </a:p>
      </dgm:t>
    </dgm:pt>
    <dgm:pt modelId="{719187D4-7D15-43CA-823C-9624E10C0B1D}">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“双一流”建设</a:t>
          </a:r>
          <a:endParaRPr lang="zh-CN" altLang="en-US" sz="1600" b="1" dirty="0"/>
        </a:p>
      </dgm:t>
    </dgm:pt>
    <dgm:pt modelId="{59499F56-BC43-447A-8A33-D159D0673E32}" type="parTrans" cxnId="{19AECA9C-E976-4129-8CD4-855A00C02CEE}">
      <dgm:prSet/>
      <dgm:spPr/>
      <dgm:t>
        <a:bodyPr/>
        <a:lstStyle/>
        <a:p>
          <a:endParaRPr lang="zh-CN" altLang="en-US"/>
        </a:p>
      </dgm:t>
    </dgm:pt>
    <dgm:pt modelId="{4ACA3D9A-FCAD-4E76-9DC5-63667754F4EB}" type="sibTrans" cxnId="{19AECA9C-E976-4129-8CD4-855A00C02CEE}">
      <dgm:prSet/>
      <dgm:spPr/>
      <dgm:t>
        <a:bodyPr/>
        <a:lstStyle/>
        <a:p>
          <a:endParaRPr lang="zh-CN" altLang="en-US"/>
        </a:p>
      </dgm:t>
    </dgm:pt>
    <dgm:pt modelId="{CB0C775F-5FCD-4C3F-B7FC-83508037827D}">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中西部</a:t>
          </a:r>
          <a:endParaRPr lang="en-US" altLang="zh-CN" sz="1600" b="1" dirty="0" smtClean="0"/>
        </a:p>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高校振兴</a:t>
          </a:r>
          <a:endParaRPr lang="zh-CN" altLang="en-US" sz="1600" b="1" dirty="0"/>
        </a:p>
      </dgm:t>
    </dgm:pt>
    <dgm:pt modelId="{3CF47401-4E31-428D-AE22-60225C126601}" type="parTrans" cxnId="{CE176022-36E2-45B8-900D-0408BCEC0F18}">
      <dgm:prSet/>
      <dgm:spPr/>
      <dgm:t>
        <a:bodyPr/>
        <a:lstStyle/>
        <a:p>
          <a:endParaRPr lang="zh-CN" altLang="en-US"/>
        </a:p>
      </dgm:t>
    </dgm:pt>
    <dgm:pt modelId="{075EF8BB-32D4-44B1-B848-5DE168AA1071}" type="sibTrans" cxnId="{CE176022-36E2-45B8-900D-0408BCEC0F18}">
      <dgm:prSet/>
      <dgm:spPr/>
      <dgm:t>
        <a:bodyPr/>
        <a:lstStyle/>
        <a:p>
          <a:endParaRPr lang="zh-CN" altLang="en-US"/>
        </a:p>
      </dgm:t>
    </dgm:pt>
    <dgm:pt modelId="{AAEB86E5-F41F-4E07-ACCB-B886AEE9C394}">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地方普本高校</a:t>
          </a:r>
          <a:endParaRPr lang="en-US" altLang="zh-CN" sz="1600" b="1" dirty="0" smtClean="0"/>
        </a:p>
        <a:p>
          <a:pPr marL="0" marR="0" indent="0" defTabSz="914400" eaLnBrk="1" fontAlgn="auto" latinLnBrk="0" hangingPunct="1">
            <a:lnSpc>
              <a:spcPct val="100000"/>
            </a:lnSpc>
            <a:spcBef>
              <a:spcPts val="0"/>
            </a:spcBef>
            <a:spcAft>
              <a:spcPts val="0"/>
            </a:spcAft>
            <a:buClrTx/>
            <a:buSzTx/>
            <a:buFontTx/>
            <a:buNone/>
          </a:pPr>
          <a:r>
            <a:rPr lang="zh-CN" altLang="en-US" sz="1600" b="1" dirty="0" smtClean="0"/>
            <a:t>应用型转变</a:t>
          </a:r>
          <a:endParaRPr lang="zh-CN" altLang="en-US" sz="1600" b="1" dirty="0"/>
        </a:p>
      </dgm:t>
    </dgm:pt>
    <dgm:pt modelId="{15FD1B11-172E-4693-B95E-BD30A6305A42}" type="parTrans" cxnId="{59557969-7BB1-4792-917A-C7E3C9EF295C}">
      <dgm:prSet/>
      <dgm:spPr/>
      <dgm:t>
        <a:bodyPr/>
        <a:lstStyle/>
        <a:p>
          <a:endParaRPr lang="zh-CN" altLang="en-US"/>
        </a:p>
      </dgm:t>
    </dgm:pt>
    <dgm:pt modelId="{FE993903-B3E7-43A7-A63F-F4E8A9B118A2}" type="sibTrans" cxnId="{59557969-7BB1-4792-917A-C7E3C9EF295C}">
      <dgm:prSet/>
      <dgm:spPr/>
      <dgm:t>
        <a:bodyPr/>
        <a:lstStyle/>
        <a:p>
          <a:endParaRPr lang="zh-CN" altLang="en-US"/>
        </a:p>
      </dgm:t>
    </dgm:pt>
    <dgm:pt modelId="{395A64F3-97D8-4C26-9F7E-7DB2FC12D235}">
      <dgm:prSet custT="1"/>
      <dgm:spPr/>
      <dgm:t>
        <a:bodyPr/>
        <a:lstStyle/>
        <a:p>
          <a:r>
            <a:rPr lang="zh-CN" altLang="en-US" sz="1600" b="1" dirty="0" smtClean="0"/>
            <a:t>本科职业教育</a:t>
          </a:r>
          <a:endParaRPr lang="en-US" altLang="zh-CN" sz="1600" b="1" dirty="0" smtClean="0"/>
        </a:p>
      </dgm:t>
    </dgm:pt>
    <dgm:pt modelId="{6B410332-C2BC-4939-B276-539D7DFFE3B9}" type="parTrans" cxnId="{91E17C4F-5DF8-4631-9ACE-603D09E50058}">
      <dgm:prSet/>
      <dgm:spPr/>
      <dgm:t>
        <a:bodyPr/>
        <a:lstStyle/>
        <a:p>
          <a:endParaRPr lang="zh-CN" altLang="en-US"/>
        </a:p>
      </dgm:t>
    </dgm:pt>
    <dgm:pt modelId="{D886219C-0C83-4D08-802B-93DB4DAA79E7}" type="sibTrans" cxnId="{91E17C4F-5DF8-4631-9ACE-603D09E50058}">
      <dgm:prSet/>
      <dgm:spPr/>
      <dgm:t>
        <a:bodyPr/>
        <a:lstStyle/>
        <a:p>
          <a:endParaRPr lang="zh-CN" altLang="en-US"/>
        </a:p>
      </dgm:t>
    </dgm:pt>
    <dgm:pt modelId="{9E38014F-7589-4EAE-B360-3AAE174FE2BD}" type="pres">
      <dgm:prSet presAssocID="{C99E4D13-84FE-4471-A751-10BC92298EBE}" presName="hierChild1" presStyleCnt="0">
        <dgm:presLayoutVars>
          <dgm:chPref val="1"/>
          <dgm:dir/>
          <dgm:animOne val="branch"/>
          <dgm:animLvl val="lvl"/>
          <dgm:resizeHandles/>
        </dgm:presLayoutVars>
      </dgm:prSet>
      <dgm:spPr/>
      <dgm:t>
        <a:bodyPr/>
        <a:lstStyle/>
        <a:p>
          <a:endParaRPr lang="zh-CN" altLang="en-US"/>
        </a:p>
      </dgm:t>
    </dgm:pt>
    <dgm:pt modelId="{5B83AFC9-F2A2-446E-9293-7DB51916F6A4}" type="pres">
      <dgm:prSet presAssocID="{9710249A-E3D7-4BEC-BE31-7B3C47B630B9}" presName="hierRoot1" presStyleCnt="0"/>
      <dgm:spPr/>
      <dgm:t>
        <a:bodyPr/>
        <a:lstStyle/>
        <a:p>
          <a:endParaRPr lang="zh-CN" altLang="en-US"/>
        </a:p>
      </dgm:t>
    </dgm:pt>
    <dgm:pt modelId="{91B09C9C-0DA0-4607-B33D-CFA7217B6448}" type="pres">
      <dgm:prSet presAssocID="{9710249A-E3D7-4BEC-BE31-7B3C47B630B9}" presName="composite" presStyleCnt="0"/>
      <dgm:spPr/>
      <dgm:t>
        <a:bodyPr/>
        <a:lstStyle/>
        <a:p>
          <a:endParaRPr lang="zh-CN" altLang="en-US"/>
        </a:p>
      </dgm:t>
    </dgm:pt>
    <dgm:pt modelId="{4E07B3C8-2DB7-4577-9953-056F1417D4C3}" type="pres">
      <dgm:prSet presAssocID="{9710249A-E3D7-4BEC-BE31-7B3C47B630B9}" presName="background" presStyleLbl="node0" presStyleIdx="0" presStyleCnt="1"/>
      <dgm:spPr/>
      <dgm:t>
        <a:bodyPr/>
        <a:lstStyle/>
        <a:p>
          <a:endParaRPr lang="zh-CN" altLang="en-US"/>
        </a:p>
      </dgm:t>
    </dgm:pt>
    <dgm:pt modelId="{09B987ED-D500-4066-B2AF-229AA9F9BD15}" type="pres">
      <dgm:prSet presAssocID="{9710249A-E3D7-4BEC-BE31-7B3C47B630B9}" presName="text" presStyleLbl="fgAcc0" presStyleIdx="0" presStyleCnt="1" custScaleX="169492" custLinFactNeighborX="15901" custLinFactNeighborY="-30016">
        <dgm:presLayoutVars>
          <dgm:chPref val="3"/>
        </dgm:presLayoutVars>
      </dgm:prSet>
      <dgm:spPr/>
      <dgm:t>
        <a:bodyPr/>
        <a:lstStyle/>
        <a:p>
          <a:endParaRPr lang="zh-CN" altLang="en-US"/>
        </a:p>
      </dgm:t>
    </dgm:pt>
    <dgm:pt modelId="{CBACEF44-8E2A-4EB3-84CB-C0E14F7CDA7E}" type="pres">
      <dgm:prSet presAssocID="{9710249A-E3D7-4BEC-BE31-7B3C47B630B9}" presName="hierChild2" presStyleCnt="0"/>
      <dgm:spPr/>
      <dgm:t>
        <a:bodyPr/>
        <a:lstStyle/>
        <a:p>
          <a:endParaRPr lang="zh-CN" altLang="en-US"/>
        </a:p>
      </dgm:t>
    </dgm:pt>
    <dgm:pt modelId="{5B71E076-71A9-4B15-88CD-F189220A75C0}" type="pres">
      <dgm:prSet presAssocID="{F027C7B3-CC0C-44F2-B385-CE209D90307C}" presName="Name10" presStyleLbl="parChTrans1D2" presStyleIdx="0" presStyleCnt="3"/>
      <dgm:spPr/>
      <dgm:t>
        <a:bodyPr/>
        <a:lstStyle/>
        <a:p>
          <a:endParaRPr lang="zh-CN" altLang="en-US"/>
        </a:p>
      </dgm:t>
    </dgm:pt>
    <dgm:pt modelId="{0140B158-F5BC-4DCF-9313-17CE93E1AC78}" type="pres">
      <dgm:prSet presAssocID="{BA446059-31C0-4908-894E-092AB4201489}" presName="hierRoot2" presStyleCnt="0"/>
      <dgm:spPr/>
      <dgm:t>
        <a:bodyPr/>
        <a:lstStyle/>
        <a:p>
          <a:endParaRPr lang="zh-CN" altLang="en-US"/>
        </a:p>
      </dgm:t>
    </dgm:pt>
    <dgm:pt modelId="{04A31483-2BFF-48FE-8288-B4BC913A710A}" type="pres">
      <dgm:prSet presAssocID="{BA446059-31C0-4908-894E-092AB4201489}" presName="composite2" presStyleCnt="0"/>
      <dgm:spPr/>
      <dgm:t>
        <a:bodyPr/>
        <a:lstStyle/>
        <a:p>
          <a:endParaRPr lang="zh-CN" altLang="en-US"/>
        </a:p>
      </dgm:t>
    </dgm:pt>
    <dgm:pt modelId="{35DD2FFD-F5BE-4CDB-9712-59FA9AA25349}" type="pres">
      <dgm:prSet presAssocID="{BA446059-31C0-4908-894E-092AB4201489}" presName="background2" presStyleLbl="node2" presStyleIdx="0" presStyleCnt="3"/>
      <dgm:spPr/>
      <dgm:t>
        <a:bodyPr/>
        <a:lstStyle/>
        <a:p>
          <a:endParaRPr lang="zh-CN" altLang="en-US"/>
        </a:p>
      </dgm:t>
    </dgm:pt>
    <dgm:pt modelId="{9FDD31EA-1576-4663-B186-DE2F52ED20E3}" type="pres">
      <dgm:prSet presAssocID="{BA446059-31C0-4908-894E-092AB4201489}" presName="text2" presStyleLbl="fgAcc2" presStyleIdx="0" presStyleCnt="3" custScaleX="199026">
        <dgm:presLayoutVars>
          <dgm:chPref val="3"/>
        </dgm:presLayoutVars>
      </dgm:prSet>
      <dgm:spPr/>
      <dgm:t>
        <a:bodyPr/>
        <a:lstStyle/>
        <a:p>
          <a:endParaRPr lang="zh-CN" altLang="en-US"/>
        </a:p>
      </dgm:t>
    </dgm:pt>
    <dgm:pt modelId="{3675F022-0AF1-4A6A-A61F-2A46A5A24824}" type="pres">
      <dgm:prSet presAssocID="{BA446059-31C0-4908-894E-092AB4201489}" presName="hierChild3" presStyleCnt="0"/>
      <dgm:spPr/>
      <dgm:t>
        <a:bodyPr/>
        <a:lstStyle/>
        <a:p>
          <a:endParaRPr lang="zh-CN" altLang="en-US"/>
        </a:p>
      </dgm:t>
    </dgm:pt>
    <dgm:pt modelId="{2CFD6B80-4D46-42A6-ACA0-5D3E4437572D}" type="pres">
      <dgm:prSet presAssocID="{D170DA9F-1464-4C3F-AB99-646AD6C86AAF}" presName="Name17" presStyleLbl="parChTrans1D3" presStyleIdx="0" presStyleCnt="8"/>
      <dgm:spPr/>
      <dgm:t>
        <a:bodyPr/>
        <a:lstStyle/>
        <a:p>
          <a:endParaRPr lang="zh-CN" altLang="en-US"/>
        </a:p>
      </dgm:t>
    </dgm:pt>
    <dgm:pt modelId="{39F87491-BCBA-455F-86AE-BCC7E3499CA2}" type="pres">
      <dgm:prSet presAssocID="{CBF846EE-7AE7-493C-98B1-BD4746BAC252}" presName="hierRoot3" presStyleCnt="0"/>
      <dgm:spPr/>
      <dgm:t>
        <a:bodyPr/>
        <a:lstStyle/>
        <a:p>
          <a:endParaRPr lang="zh-CN" altLang="en-US"/>
        </a:p>
      </dgm:t>
    </dgm:pt>
    <dgm:pt modelId="{1C276549-3FF0-495C-BAE6-30B7F57A6731}" type="pres">
      <dgm:prSet presAssocID="{CBF846EE-7AE7-493C-98B1-BD4746BAC252}" presName="composite3" presStyleCnt="0"/>
      <dgm:spPr/>
      <dgm:t>
        <a:bodyPr/>
        <a:lstStyle/>
        <a:p>
          <a:endParaRPr lang="zh-CN" altLang="en-US"/>
        </a:p>
      </dgm:t>
    </dgm:pt>
    <dgm:pt modelId="{15251F59-54C3-4846-95C7-38DD41636E4F}" type="pres">
      <dgm:prSet presAssocID="{CBF846EE-7AE7-493C-98B1-BD4746BAC252}" presName="background3" presStyleLbl="node3" presStyleIdx="0" presStyleCnt="8"/>
      <dgm:spPr/>
      <dgm:t>
        <a:bodyPr/>
        <a:lstStyle/>
        <a:p>
          <a:endParaRPr lang="zh-CN" altLang="en-US"/>
        </a:p>
      </dgm:t>
    </dgm:pt>
    <dgm:pt modelId="{EC30C059-1257-4290-81AB-96EED73C4EF9}" type="pres">
      <dgm:prSet presAssocID="{CBF846EE-7AE7-493C-98B1-BD4746BAC252}" presName="text3" presStyleLbl="fgAcc3" presStyleIdx="0" presStyleCnt="8" custScaleX="99439">
        <dgm:presLayoutVars>
          <dgm:chPref val="3"/>
        </dgm:presLayoutVars>
      </dgm:prSet>
      <dgm:spPr/>
      <dgm:t>
        <a:bodyPr/>
        <a:lstStyle/>
        <a:p>
          <a:endParaRPr lang="zh-CN" altLang="en-US"/>
        </a:p>
      </dgm:t>
    </dgm:pt>
    <dgm:pt modelId="{A18BA70B-A42C-4458-A04C-E820BAB33575}" type="pres">
      <dgm:prSet presAssocID="{CBF846EE-7AE7-493C-98B1-BD4746BAC252}" presName="hierChild4" presStyleCnt="0"/>
      <dgm:spPr/>
      <dgm:t>
        <a:bodyPr/>
        <a:lstStyle/>
        <a:p>
          <a:endParaRPr lang="zh-CN" altLang="en-US"/>
        </a:p>
      </dgm:t>
    </dgm:pt>
    <dgm:pt modelId="{5EA47573-7796-4FB4-95F0-90BA63424942}" type="pres">
      <dgm:prSet presAssocID="{F5215554-4240-4085-A7C5-BEF0C630C046}" presName="Name17" presStyleLbl="parChTrans1D3" presStyleIdx="1" presStyleCnt="8"/>
      <dgm:spPr/>
      <dgm:t>
        <a:bodyPr/>
        <a:lstStyle/>
        <a:p>
          <a:endParaRPr lang="zh-CN" altLang="en-US"/>
        </a:p>
      </dgm:t>
    </dgm:pt>
    <dgm:pt modelId="{F220F022-FEBE-44DC-860D-634A3DCA0B66}" type="pres">
      <dgm:prSet presAssocID="{D3C0FFB7-F0C2-4729-85DF-9628278A6813}" presName="hierRoot3" presStyleCnt="0"/>
      <dgm:spPr/>
      <dgm:t>
        <a:bodyPr/>
        <a:lstStyle/>
        <a:p>
          <a:endParaRPr lang="zh-CN" altLang="en-US"/>
        </a:p>
      </dgm:t>
    </dgm:pt>
    <dgm:pt modelId="{B0BCFF94-EE25-47BE-9D77-4875FFB8B976}" type="pres">
      <dgm:prSet presAssocID="{D3C0FFB7-F0C2-4729-85DF-9628278A6813}" presName="composite3" presStyleCnt="0"/>
      <dgm:spPr/>
      <dgm:t>
        <a:bodyPr/>
        <a:lstStyle/>
        <a:p>
          <a:endParaRPr lang="zh-CN" altLang="en-US"/>
        </a:p>
      </dgm:t>
    </dgm:pt>
    <dgm:pt modelId="{A77F7CF7-D50B-473B-AF15-D7B6C919540F}" type="pres">
      <dgm:prSet presAssocID="{D3C0FFB7-F0C2-4729-85DF-9628278A6813}" presName="background3" presStyleLbl="node3" presStyleIdx="1" presStyleCnt="8"/>
      <dgm:spPr/>
      <dgm:t>
        <a:bodyPr/>
        <a:lstStyle/>
        <a:p>
          <a:endParaRPr lang="zh-CN" altLang="en-US"/>
        </a:p>
      </dgm:t>
    </dgm:pt>
    <dgm:pt modelId="{66B0AEC5-7132-4883-BA35-203DF9168338}" type="pres">
      <dgm:prSet presAssocID="{D3C0FFB7-F0C2-4729-85DF-9628278A6813}" presName="text3" presStyleLbl="fgAcc3" presStyleIdx="1" presStyleCnt="8" custScaleX="152009">
        <dgm:presLayoutVars>
          <dgm:chPref val="3"/>
        </dgm:presLayoutVars>
      </dgm:prSet>
      <dgm:spPr/>
      <dgm:t>
        <a:bodyPr/>
        <a:lstStyle/>
        <a:p>
          <a:endParaRPr lang="zh-CN" altLang="en-US"/>
        </a:p>
      </dgm:t>
    </dgm:pt>
    <dgm:pt modelId="{A3C92B1C-D589-4E15-AA6A-6B0F070D10C4}" type="pres">
      <dgm:prSet presAssocID="{D3C0FFB7-F0C2-4729-85DF-9628278A6813}" presName="hierChild4" presStyleCnt="0"/>
      <dgm:spPr/>
      <dgm:t>
        <a:bodyPr/>
        <a:lstStyle/>
        <a:p>
          <a:endParaRPr lang="zh-CN" altLang="en-US"/>
        </a:p>
      </dgm:t>
    </dgm:pt>
    <dgm:pt modelId="{222A1235-7F0B-43CD-AA9F-BA23D32B2940}" type="pres">
      <dgm:prSet presAssocID="{D61F7C39-A7E4-4BC7-A102-AEDB45487111}" presName="Name10" presStyleLbl="parChTrans1D2" presStyleIdx="1" presStyleCnt="3"/>
      <dgm:spPr/>
      <dgm:t>
        <a:bodyPr/>
        <a:lstStyle/>
        <a:p>
          <a:endParaRPr lang="zh-CN" altLang="en-US"/>
        </a:p>
      </dgm:t>
    </dgm:pt>
    <dgm:pt modelId="{8908A524-9F86-467D-9F7E-2740D6893B2F}" type="pres">
      <dgm:prSet presAssocID="{9BF90562-E4E5-473E-A493-F426B978AA2F}" presName="hierRoot2" presStyleCnt="0"/>
      <dgm:spPr/>
      <dgm:t>
        <a:bodyPr/>
        <a:lstStyle/>
        <a:p>
          <a:endParaRPr lang="zh-CN" altLang="en-US"/>
        </a:p>
      </dgm:t>
    </dgm:pt>
    <dgm:pt modelId="{9459CB8A-16AD-4947-BAB2-385E3C90A757}" type="pres">
      <dgm:prSet presAssocID="{9BF90562-E4E5-473E-A493-F426B978AA2F}" presName="composite2" presStyleCnt="0"/>
      <dgm:spPr/>
      <dgm:t>
        <a:bodyPr/>
        <a:lstStyle/>
        <a:p>
          <a:endParaRPr lang="zh-CN" altLang="en-US"/>
        </a:p>
      </dgm:t>
    </dgm:pt>
    <dgm:pt modelId="{80AA620D-EA43-4FBB-B6E5-9B62E3E2EC12}" type="pres">
      <dgm:prSet presAssocID="{9BF90562-E4E5-473E-A493-F426B978AA2F}" presName="background2" presStyleLbl="node2" presStyleIdx="1" presStyleCnt="3"/>
      <dgm:spPr/>
      <dgm:t>
        <a:bodyPr/>
        <a:lstStyle/>
        <a:p>
          <a:endParaRPr lang="zh-CN" altLang="en-US"/>
        </a:p>
      </dgm:t>
    </dgm:pt>
    <dgm:pt modelId="{A3193654-F103-411E-B235-58D13889FAD4}" type="pres">
      <dgm:prSet presAssocID="{9BF90562-E4E5-473E-A493-F426B978AA2F}" presName="text2" presStyleLbl="fgAcc2" presStyleIdx="1" presStyleCnt="3" custScaleX="185859">
        <dgm:presLayoutVars>
          <dgm:chPref val="3"/>
        </dgm:presLayoutVars>
      </dgm:prSet>
      <dgm:spPr/>
      <dgm:t>
        <a:bodyPr/>
        <a:lstStyle/>
        <a:p>
          <a:endParaRPr lang="zh-CN" altLang="en-US"/>
        </a:p>
      </dgm:t>
    </dgm:pt>
    <dgm:pt modelId="{3E72AA8D-1608-43CC-BE3D-C8219D2698A2}" type="pres">
      <dgm:prSet presAssocID="{9BF90562-E4E5-473E-A493-F426B978AA2F}" presName="hierChild3" presStyleCnt="0"/>
      <dgm:spPr/>
      <dgm:t>
        <a:bodyPr/>
        <a:lstStyle/>
        <a:p>
          <a:endParaRPr lang="zh-CN" altLang="en-US"/>
        </a:p>
      </dgm:t>
    </dgm:pt>
    <dgm:pt modelId="{2C416FEB-F680-4821-9346-07F56C889BBC}" type="pres">
      <dgm:prSet presAssocID="{59499F56-BC43-447A-8A33-D159D0673E32}" presName="Name17" presStyleLbl="parChTrans1D3" presStyleIdx="2" presStyleCnt="8"/>
      <dgm:spPr/>
      <dgm:t>
        <a:bodyPr/>
        <a:lstStyle/>
        <a:p>
          <a:endParaRPr lang="zh-CN" altLang="en-US"/>
        </a:p>
      </dgm:t>
    </dgm:pt>
    <dgm:pt modelId="{125AAE61-FC2B-49A0-AD1E-BD7A0B057643}" type="pres">
      <dgm:prSet presAssocID="{719187D4-7D15-43CA-823C-9624E10C0B1D}" presName="hierRoot3" presStyleCnt="0"/>
      <dgm:spPr/>
      <dgm:t>
        <a:bodyPr/>
        <a:lstStyle/>
        <a:p>
          <a:endParaRPr lang="zh-CN" altLang="en-US"/>
        </a:p>
      </dgm:t>
    </dgm:pt>
    <dgm:pt modelId="{00B1BE88-63C9-4DE7-BB36-3B09BA5BA311}" type="pres">
      <dgm:prSet presAssocID="{719187D4-7D15-43CA-823C-9624E10C0B1D}" presName="composite3" presStyleCnt="0"/>
      <dgm:spPr/>
      <dgm:t>
        <a:bodyPr/>
        <a:lstStyle/>
        <a:p>
          <a:endParaRPr lang="zh-CN" altLang="en-US"/>
        </a:p>
      </dgm:t>
    </dgm:pt>
    <dgm:pt modelId="{5A4B82BB-CE39-4470-8911-C8D78AEE0507}" type="pres">
      <dgm:prSet presAssocID="{719187D4-7D15-43CA-823C-9624E10C0B1D}" presName="background3" presStyleLbl="node3" presStyleIdx="2" presStyleCnt="8"/>
      <dgm:spPr/>
      <dgm:t>
        <a:bodyPr/>
        <a:lstStyle/>
        <a:p>
          <a:endParaRPr lang="zh-CN" altLang="en-US"/>
        </a:p>
      </dgm:t>
    </dgm:pt>
    <dgm:pt modelId="{6CD20982-5613-47A6-B5CD-54A1AB39B409}" type="pres">
      <dgm:prSet presAssocID="{719187D4-7D15-43CA-823C-9624E10C0B1D}" presName="text3" presStyleLbl="fgAcc3" presStyleIdx="2" presStyleCnt="8" custScaleX="115967">
        <dgm:presLayoutVars>
          <dgm:chPref val="3"/>
        </dgm:presLayoutVars>
      </dgm:prSet>
      <dgm:spPr/>
      <dgm:t>
        <a:bodyPr/>
        <a:lstStyle/>
        <a:p>
          <a:endParaRPr lang="zh-CN" altLang="en-US"/>
        </a:p>
      </dgm:t>
    </dgm:pt>
    <dgm:pt modelId="{E957CE10-39E3-4E02-9710-84DC7D77CCFC}" type="pres">
      <dgm:prSet presAssocID="{719187D4-7D15-43CA-823C-9624E10C0B1D}" presName="hierChild4" presStyleCnt="0"/>
      <dgm:spPr/>
      <dgm:t>
        <a:bodyPr/>
        <a:lstStyle/>
        <a:p>
          <a:endParaRPr lang="zh-CN" altLang="en-US"/>
        </a:p>
      </dgm:t>
    </dgm:pt>
    <dgm:pt modelId="{2FE296AE-609E-4E50-BDD6-C4FFD1358BCA}" type="pres">
      <dgm:prSet presAssocID="{3CF47401-4E31-428D-AE22-60225C126601}" presName="Name17" presStyleLbl="parChTrans1D3" presStyleIdx="3" presStyleCnt="8"/>
      <dgm:spPr/>
      <dgm:t>
        <a:bodyPr/>
        <a:lstStyle/>
        <a:p>
          <a:endParaRPr lang="zh-CN" altLang="en-US"/>
        </a:p>
      </dgm:t>
    </dgm:pt>
    <dgm:pt modelId="{36209B09-2413-4F93-A148-06664B1114F0}" type="pres">
      <dgm:prSet presAssocID="{CB0C775F-5FCD-4C3F-B7FC-83508037827D}" presName="hierRoot3" presStyleCnt="0"/>
      <dgm:spPr/>
      <dgm:t>
        <a:bodyPr/>
        <a:lstStyle/>
        <a:p>
          <a:endParaRPr lang="zh-CN" altLang="en-US"/>
        </a:p>
      </dgm:t>
    </dgm:pt>
    <dgm:pt modelId="{C702739B-B501-45FB-A6B5-6FCBEE9F1CB6}" type="pres">
      <dgm:prSet presAssocID="{CB0C775F-5FCD-4C3F-B7FC-83508037827D}" presName="composite3" presStyleCnt="0"/>
      <dgm:spPr/>
      <dgm:t>
        <a:bodyPr/>
        <a:lstStyle/>
        <a:p>
          <a:endParaRPr lang="zh-CN" altLang="en-US"/>
        </a:p>
      </dgm:t>
    </dgm:pt>
    <dgm:pt modelId="{611CE289-2068-425A-A773-1CDFB6A9E6BB}" type="pres">
      <dgm:prSet presAssocID="{CB0C775F-5FCD-4C3F-B7FC-83508037827D}" presName="background3" presStyleLbl="node3" presStyleIdx="3" presStyleCnt="8"/>
      <dgm:spPr/>
      <dgm:t>
        <a:bodyPr/>
        <a:lstStyle/>
        <a:p>
          <a:endParaRPr lang="zh-CN" altLang="en-US"/>
        </a:p>
      </dgm:t>
    </dgm:pt>
    <dgm:pt modelId="{92985DE3-EE25-49FF-8BC8-12372598D3B0}" type="pres">
      <dgm:prSet presAssocID="{CB0C775F-5FCD-4C3F-B7FC-83508037827D}" presName="text3" presStyleLbl="fgAcc3" presStyleIdx="3" presStyleCnt="8">
        <dgm:presLayoutVars>
          <dgm:chPref val="3"/>
        </dgm:presLayoutVars>
      </dgm:prSet>
      <dgm:spPr/>
      <dgm:t>
        <a:bodyPr/>
        <a:lstStyle/>
        <a:p>
          <a:endParaRPr lang="zh-CN" altLang="en-US"/>
        </a:p>
      </dgm:t>
    </dgm:pt>
    <dgm:pt modelId="{1FC346D6-4A76-489D-BF79-CE3EF51FDDC2}" type="pres">
      <dgm:prSet presAssocID="{CB0C775F-5FCD-4C3F-B7FC-83508037827D}" presName="hierChild4" presStyleCnt="0"/>
      <dgm:spPr/>
      <dgm:t>
        <a:bodyPr/>
        <a:lstStyle/>
        <a:p>
          <a:endParaRPr lang="zh-CN" altLang="en-US"/>
        </a:p>
      </dgm:t>
    </dgm:pt>
    <dgm:pt modelId="{EA2525B2-9C13-4562-97D1-E0B0953B46FF}" type="pres">
      <dgm:prSet presAssocID="{15FD1B11-172E-4693-B95E-BD30A6305A42}" presName="Name17" presStyleLbl="parChTrans1D3" presStyleIdx="4" presStyleCnt="8"/>
      <dgm:spPr/>
      <dgm:t>
        <a:bodyPr/>
        <a:lstStyle/>
        <a:p>
          <a:endParaRPr lang="zh-CN" altLang="en-US"/>
        </a:p>
      </dgm:t>
    </dgm:pt>
    <dgm:pt modelId="{4351EA81-6E35-49F5-84FD-078F7C7A5894}" type="pres">
      <dgm:prSet presAssocID="{AAEB86E5-F41F-4E07-ACCB-B886AEE9C394}" presName="hierRoot3" presStyleCnt="0"/>
      <dgm:spPr/>
      <dgm:t>
        <a:bodyPr/>
        <a:lstStyle/>
        <a:p>
          <a:endParaRPr lang="zh-CN" altLang="en-US"/>
        </a:p>
      </dgm:t>
    </dgm:pt>
    <dgm:pt modelId="{A8E77A05-044E-4F65-813E-219A4005F4D1}" type="pres">
      <dgm:prSet presAssocID="{AAEB86E5-F41F-4E07-ACCB-B886AEE9C394}" presName="composite3" presStyleCnt="0"/>
      <dgm:spPr/>
      <dgm:t>
        <a:bodyPr/>
        <a:lstStyle/>
        <a:p>
          <a:endParaRPr lang="zh-CN" altLang="en-US"/>
        </a:p>
      </dgm:t>
    </dgm:pt>
    <dgm:pt modelId="{6AF57EB4-682F-4FB3-AE75-FCB7A22F1B38}" type="pres">
      <dgm:prSet presAssocID="{AAEB86E5-F41F-4E07-ACCB-B886AEE9C394}" presName="background3" presStyleLbl="node3" presStyleIdx="4" presStyleCnt="8"/>
      <dgm:spPr/>
      <dgm:t>
        <a:bodyPr/>
        <a:lstStyle/>
        <a:p>
          <a:endParaRPr lang="zh-CN" altLang="en-US"/>
        </a:p>
      </dgm:t>
    </dgm:pt>
    <dgm:pt modelId="{69757462-B31D-41CB-A645-2C4D809EE2D0}" type="pres">
      <dgm:prSet presAssocID="{AAEB86E5-F41F-4E07-ACCB-B886AEE9C394}" presName="text3" presStyleLbl="fgAcc3" presStyleIdx="4" presStyleCnt="8" custScaleX="144734">
        <dgm:presLayoutVars>
          <dgm:chPref val="3"/>
        </dgm:presLayoutVars>
      </dgm:prSet>
      <dgm:spPr/>
      <dgm:t>
        <a:bodyPr/>
        <a:lstStyle/>
        <a:p>
          <a:endParaRPr lang="zh-CN" altLang="en-US"/>
        </a:p>
      </dgm:t>
    </dgm:pt>
    <dgm:pt modelId="{976EB04E-D82C-4BF2-8553-15C436961E6B}" type="pres">
      <dgm:prSet presAssocID="{AAEB86E5-F41F-4E07-ACCB-B886AEE9C394}" presName="hierChild4" presStyleCnt="0"/>
      <dgm:spPr/>
      <dgm:t>
        <a:bodyPr/>
        <a:lstStyle/>
        <a:p>
          <a:endParaRPr lang="zh-CN" altLang="en-US"/>
        </a:p>
      </dgm:t>
    </dgm:pt>
    <dgm:pt modelId="{AEFCF817-427E-43AB-B811-20BED6118C9B}" type="pres">
      <dgm:prSet presAssocID="{532EF6F0-4FF2-4BFB-9CC3-D5AA61A9DC2D}" presName="Name10" presStyleLbl="parChTrans1D2" presStyleIdx="2" presStyleCnt="3"/>
      <dgm:spPr/>
      <dgm:t>
        <a:bodyPr/>
        <a:lstStyle/>
        <a:p>
          <a:endParaRPr lang="zh-CN" altLang="en-US"/>
        </a:p>
      </dgm:t>
    </dgm:pt>
    <dgm:pt modelId="{AE42637F-B257-4B5E-B7CC-B26786DAD28C}" type="pres">
      <dgm:prSet presAssocID="{614D1016-F385-421C-8BCF-F9B19A88C853}" presName="hierRoot2" presStyleCnt="0"/>
      <dgm:spPr/>
      <dgm:t>
        <a:bodyPr/>
        <a:lstStyle/>
        <a:p>
          <a:endParaRPr lang="zh-CN" altLang="en-US"/>
        </a:p>
      </dgm:t>
    </dgm:pt>
    <dgm:pt modelId="{A02DE3C8-5E0E-4063-94B6-B66871373B61}" type="pres">
      <dgm:prSet presAssocID="{614D1016-F385-421C-8BCF-F9B19A88C853}" presName="composite2" presStyleCnt="0"/>
      <dgm:spPr/>
      <dgm:t>
        <a:bodyPr/>
        <a:lstStyle/>
        <a:p>
          <a:endParaRPr lang="zh-CN" altLang="en-US"/>
        </a:p>
      </dgm:t>
    </dgm:pt>
    <dgm:pt modelId="{149355DC-119B-4944-BD5F-63B68E3AFC5E}" type="pres">
      <dgm:prSet presAssocID="{614D1016-F385-421C-8BCF-F9B19A88C853}" presName="background2" presStyleLbl="node2" presStyleIdx="2" presStyleCnt="3"/>
      <dgm:spPr/>
      <dgm:t>
        <a:bodyPr/>
        <a:lstStyle/>
        <a:p>
          <a:endParaRPr lang="zh-CN" altLang="en-US"/>
        </a:p>
      </dgm:t>
    </dgm:pt>
    <dgm:pt modelId="{6E3B5BAF-53A2-4060-BB71-CC31A000BBA7}" type="pres">
      <dgm:prSet presAssocID="{614D1016-F385-421C-8BCF-F9B19A88C853}" presName="text2" presStyleLbl="fgAcc2" presStyleIdx="2" presStyleCnt="3" custScaleX="210382">
        <dgm:presLayoutVars>
          <dgm:chPref val="3"/>
        </dgm:presLayoutVars>
      </dgm:prSet>
      <dgm:spPr/>
      <dgm:t>
        <a:bodyPr/>
        <a:lstStyle/>
        <a:p>
          <a:endParaRPr lang="zh-CN" altLang="en-US"/>
        </a:p>
      </dgm:t>
    </dgm:pt>
    <dgm:pt modelId="{A365E908-895E-4FB5-8CE0-8D4B4D61098E}" type="pres">
      <dgm:prSet presAssocID="{614D1016-F385-421C-8BCF-F9B19A88C853}" presName="hierChild3" presStyleCnt="0"/>
      <dgm:spPr/>
      <dgm:t>
        <a:bodyPr/>
        <a:lstStyle/>
        <a:p>
          <a:endParaRPr lang="zh-CN" altLang="en-US"/>
        </a:p>
      </dgm:t>
    </dgm:pt>
    <dgm:pt modelId="{9846D10C-B217-4AA7-8399-47B69284F6EB}" type="pres">
      <dgm:prSet presAssocID="{2DC44699-8891-4F7A-9804-F11556E72D7C}" presName="Name17" presStyleLbl="parChTrans1D3" presStyleIdx="5" presStyleCnt="8"/>
      <dgm:spPr/>
      <dgm:t>
        <a:bodyPr/>
        <a:lstStyle/>
        <a:p>
          <a:endParaRPr lang="zh-CN" altLang="en-US"/>
        </a:p>
      </dgm:t>
    </dgm:pt>
    <dgm:pt modelId="{E635AB19-22E6-4C9A-92AD-A15A2077E5D2}" type="pres">
      <dgm:prSet presAssocID="{6EEC01FD-0C53-41F2-A319-70C4E7589D43}" presName="hierRoot3" presStyleCnt="0"/>
      <dgm:spPr/>
      <dgm:t>
        <a:bodyPr/>
        <a:lstStyle/>
        <a:p>
          <a:endParaRPr lang="zh-CN" altLang="en-US"/>
        </a:p>
      </dgm:t>
    </dgm:pt>
    <dgm:pt modelId="{6DBE493B-5A6D-490E-B777-1867C056A548}" type="pres">
      <dgm:prSet presAssocID="{6EEC01FD-0C53-41F2-A319-70C4E7589D43}" presName="composite3" presStyleCnt="0"/>
      <dgm:spPr/>
      <dgm:t>
        <a:bodyPr/>
        <a:lstStyle/>
        <a:p>
          <a:endParaRPr lang="zh-CN" altLang="en-US"/>
        </a:p>
      </dgm:t>
    </dgm:pt>
    <dgm:pt modelId="{B737C30D-10E5-4D1A-89DB-831719DC5E24}" type="pres">
      <dgm:prSet presAssocID="{6EEC01FD-0C53-41F2-A319-70C4E7589D43}" presName="background3" presStyleLbl="node3" presStyleIdx="5" presStyleCnt="8"/>
      <dgm:spPr/>
      <dgm:t>
        <a:bodyPr/>
        <a:lstStyle/>
        <a:p>
          <a:endParaRPr lang="zh-CN" altLang="en-US"/>
        </a:p>
      </dgm:t>
    </dgm:pt>
    <dgm:pt modelId="{37ED54DE-A944-46F2-AE2E-CC6E3CDC4C7D}" type="pres">
      <dgm:prSet presAssocID="{6EEC01FD-0C53-41F2-A319-70C4E7589D43}" presName="text3" presStyleLbl="fgAcc3" presStyleIdx="5" presStyleCnt="8" custScaleX="67069">
        <dgm:presLayoutVars>
          <dgm:chPref val="3"/>
        </dgm:presLayoutVars>
      </dgm:prSet>
      <dgm:spPr/>
      <dgm:t>
        <a:bodyPr/>
        <a:lstStyle/>
        <a:p>
          <a:endParaRPr lang="zh-CN" altLang="en-US"/>
        </a:p>
      </dgm:t>
    </dgm:pt>
    <dgm:pt modelId="{36D3A5D7-526C-4BE8-8273-165AC031D808}" type="pres">
      <dgm:prSet presAssocID="{6EEC01FD-0C53-41F2-A319-70C4E7589D43}" presName="hierChild4" presStyleCnt="0"/>
      <dgm:spPr/>
      <dgm:t>
        <a:bodyPr/>
        <a:lstStyle/>
        <a:p>
          <a:endParaRPr lang="zh-CN" altLang="en-US"/>
        </a:p>
      </dgm:t>
    </dgm:pt>
    <dgm:pt modelId="{A99F669B-61BE-4D12-AAE2-A13EF153B1BC}" type="pres">
      <dgm:prSet presAssocID="{EF06025E-62A2-4A67-92A0-5C087FA1ED20}" presName="Name17" presStyleLbl="parChTrans1D3" presStyleIdx="6" presStyleCnt="8"/>
      <dgm:spPr/>
      <dgm:t>
        <a:bodyPr/>
        <a:lstStyle/>
        <a:p>
          <a:endParaRPr lang="zh-CN" altLang="en-US"/>
        </a:p>
      </dgm:t>
    </dgm:pt>
    <dgm:pt modelId="{2E4A2D51-5313-4105-A47A-C19004048EE1}" type="pres">
      <dgm:prSet presAssocID="{CFF53F65-CC64-44DE-8E2F-18A4295C06C9}" presName="hierRoot3" presStyleCnt="0"/>
      <dgm:spPr/>
      <dgm:t>
        <a:bodyPr/>
        <a:lstStyle/>
        <a:p>
          <a:endParaRPr lang="zh-CN" altLang="en-US"/>
        </a:p>
      </dgm:t>
    </dgm:pt>
    <dgm:pt modelId="{C805B390-8AE3-4842-B85A-215B2C95B359}" type="pres">
      <dgm:prSet presAssocID="{CFF53F65-CC64-44DE-8E2F-18A4295C06C9}" presName="composite3" presStyleCnt="0"/>
      <dgm:spPr/>
      <dgm:t>
        <a:bodyPr/>
        <a:lstStyle/>
        <a:p>
          <a:endParaRPr lang="zh-CN" altLang="en-US"/>
        </a:p>
      </dgm:t>
    </dgm:pt>
    <dgm:pt modelId="{5F671599-968B-4087-9487-4FDE19F9C92D}" type="pres">
      <dgm:prSet presAssocID="{CFF53F65-CC64-44DE-8E2F-18A4295C06C9}" presName="background3" presStyleLbl="node3" presStyleIdx="6" presStyleCnt="8"/>
      <dgm:spPr/>
      <dgm:t>
        <a:bodyPr/>
        <a:lstStyle/>
        <a:p>
          <a:endParaRPr lang="zh-CN" altLang="en-US"/>
        </a:p>
      </dgm:t>
    </dgm:pt>
    <dgm:pt modelId="{618318F2-6909-4401-976E-6FFA6BDA78B3}" type="pres">
      <dgm:prSet presAssocID="{CFF53F65-CC64-44DE-8E2F-18A4295C06C9}" presName="text3" presStyleLbl="fgAcc3" presStyleIdx="6" presStyleCnt="8" custScaleX="51731">
        <dgm:presLayoutVars>
          <dgm:chPref val="3"/>
        </dgm:presLayoutVars>
      </dgm:prSet>
      <dgm:spPr/>
      <dgm:t>
        <a:bodyPr/>
        <a:lstStyle/>
        <a:p>
          <a:endParaRPr lang="zh-CN" altLang="en-US"/>
        </a:p>
      </dgm:t>
    </dgm:pt>
    <dgm:pt modelId="{F5DA80F6-F447-46CA-BC7A-EBBF7C38F006}" type="pres">
      <dgm:prSet presAssocID="{CFF53F65-CC64-44DE-8E2F-18A4295C06C9}" presName="hierChild4" presStyleCnt="0"/>
      <dgm:spPr/>
      <dgm:t>
        <a:bodyPr/>
        <a:lstStyle/>
        <a:p>
          <a:endParaRPr lang="zh-CN" altLang="en-US"/>
        </a:p>
      </dgm:t>
    </dgm:pt>
    <dgm:pt modelId="{DBE58D0A-EAAA-425F-BA38-DB715D79E1A5}" type="pres">
      <dgm:prSet presAssocID="{6B410332-C2BC-4939-B276-539D7DFFE3B9}" presName="Name17" presStyleLbl="parChTrans1D3" presStyleIdx="7" presStyleCnt="8"/>
      <dgm:spPr/>
      <dgm:t>
        <a:bodyPr/>
        <a:lstStyle/>
        <a:p>
          <a:endParaRPr lang="zh-CN" altLang="en-US"/>
        </a:p>
      </dgm:t>
    </dgm:pt>
    <dgm:pt modelId="{47F11AC3-2DFA-428E-A9D6-4FB62FF2B216}" type="pres">
      <dgm:prSet presAssocID="{395A64F3-97D8-4C26-9F7E-7DB2FC12D235}" presName="hierRoot3" presStyleCnt="0"/>
      <dgm:spPr/>
      <dgm:t>
        <a:bodyPr/>
        <a:lstStyle/>
        <a:p>
          <a:endParaRPr lang="zh-CN" altLang="en-US"/>
        </a:p>
      </dgm:t>
    </dgm:pt>
    <dgm:pt modelId="{7D92A885-919E-4581-840B-A61375B1B5B7}" type="pres">
      <dgm:prSet presAssocID="{395A64F3-97D8-4C26-9F7E-7DB2FC12D235}" presName="composite3" presStyleCnt="0"/>
      <dgm:spPr/>
      <dgm:t>
        <a:bodyPr/>
        <a:lstStyle/>
        <a:p>
          <a:endParaRPr lang="zh-CN" altLang="en-US"/>
        </a:p>
      </dgm:t>
    </dgm:pt>
    <dgm:pt modelId="{E9DFBED1-5547-4B77-8478-F92A2F368BBC}" type="pres">
      <dgm:prSet presAssocID="{395A64F3-97D8-4C26-9F7E-7DB2FC12D235}" presName="background3" presStyleLbl="node3" presStyleIdx="7" presStyleCnt="8"/>
      <dgm:spPr/>
      <dgm:t>
        <a:bodyPr/>
        <a:lstStyle/>
        <a:p>
          <a:endParaRPr lang="zh-CN" altLang="en-US"/>
        </a:p>
      </dgm:t>
    </dgm:pt>
    <dgm:pt modelId="{DDBA9B56-7C19-469A-B434-E45EC254705D}" type="pres">
      <dgm:prSet presAssocID="{395A64F3-97D8-4C26-9F7E-7DB2FC12D235}" presName="text3" presStyleLbl="fgAcc3" presStyleIdx="7" presStyleCnt="8">
        <dgm:presLayoutVars>
          <dgm:chPref val="3"/>
        </dgm:presLayoutVars>
      </dgm:prSet>
      <dgm:spPr/>
      <dgm:t>
        <a:bodyPr/>
        <a:lstStyle/>
        <a:p>
          <a:endParaRPr lang="zh-CN" altLang="en-US"/>
        </a:p>
      </dgm:t>
    </dgm:pt>
    <dgm:pt modelId="{AEF84C76-58A1-4E5A-9C8E-AB339AEB42D0}" type="pres">
      <dgm:prSet presAssocID="{395A64F3-97D8-4C26-9F7E-7DB2FC12D235}" presName="hierChild4" presStyleCnt="0"/>
      <dgm:spPr/>
      <dgm:t>
        <a:bodyPr/>
        <a:lstStyle/>
        <a:p>
          <a:endParaRPr lang="zh-CN" altLang="en-US"/>
        </a:p>
      </dgm:t>
    </dgm:pt>
  </dgm:ptLst>
  <dgm:cxnLst>
    <dgm:cxn modelId="{A2D19E0A-509E-46E9-8774-A03A42440CA7}" type="presOf" srcId="{EF06025E-62A2-4A67-92A0-5C087FA1ED20}" destId="{A99F669B-61BE-4D12-AAE2-A13EF153B1BC}" srcOrd="0" destOrd="0" presId="urn:microsoft.com/office/officeart/2005/8/layout/hierarchy1#2"/>
    <dgm:cxn modelId="{9278E937-6CB2-43E0-9D6F-6B9F5166914B}" type="presOf" srcId="{CFF53F65-CC64-44DE-8E2F-18A4295C06C9}" destId="{618318F2-6909-4401-976E-6FFA6BDA78B3}" srcOrd="0" destOrd="0" presId="urn:microsoft.com/office/officeart/2005/8/layout/hierarchy1#2"/>
    <dgm:cxn modelId="{872AF373-CE9A-4016-A6D6-E370E4F98640}" type="presOf" srcId="{F027C7B3-CC0C-44F2-B385-CE209D90307C}" destId="{5B71E076-71A9-4B15-88CD-F189220A75C0}" srcOrd="0" destOrd="0" presId="urn:microsoft.com/office/officeart/2005/8/layout/hierarchy1#2"/>
    <dgm:cxn modelId="{060305B3-172F-4EA7-88FD-A7F23C5663AC}" type="presOf" srcId="{532EF6F0-4FF2-4BFB-9CC3-D5AA61A9DC2D}" destId="{AEFCF817-427E-43AB-B811-20BED6118C9B}" srcOrd="0" destOrd="0" presId="urn:microsoft.com/office/officeart/2005/8/layout/hierarchy1#2"/>
    <dgm:cxn modelId="{8BB9EA57-D699-4BA2-9BDF-6B2C3D916986}" type="presOf" srcId="{BA446059-31C0-4908-894E-092AB4201489}" destId="{9FDD31EA-1576-4663-B186-DE2F52ED20E3}" srcOrd="0" destOrd="0" presId="urn:microsoft.com/office/officeart/2005/8/layout/hierarchy1#2"/>
    <dgm:cxn modelId="{055F53B0-6936-4B07-A3D2-C12254F036F7}" type="presOf" srcId="{D61F7C39-A7E4-4BC7-A102-AEDB45487111}" destId="{222A1235-7F0B-43CD-AA9F-BA23D32B2940}" srcOrd="0" destOrd="0" presId="urn:microsoft.com/office/officeart/2005/8/layout/hierarchy1#2"/>
    <dgm:cxn modelId="{5A6D7CC4-55C1-45D0-9119-B31DE98CAB25}" type="presOf" srcId="{D170DA9F-1464-4C3F-AB99-646AD6C86AAF}" destId="{2CFD6B80-4D46-42A6-ACA0-5D3E4437572D}" srcOrd="0" destOrd="0" presId="urn:microsoft.com/office/officeart/2005/8/layout/hierarchy1#2"/>
    <dgm:cxn modelId="{D30FDFDD-61A6-47C6-B815-20A52898D0BB}" srcId="{9710249A-E3D7-4BEC-BE31-7B3C47B630B9}" destId="{BA446059-31C0-4908-894E-092AB4201489}" srcOrd="0" destOrd="0" parTransId="{F027C7B3-CC0C-44F2-B385-CE209D90307C}" sibTransId="{88878B98-B921-441E-A120-5DBF0DF359A9}"/>
    <dgm:cxn modelId="{D2E17283-8B75-4C8B-AF49-8D0A5FBC1D16}" type="presOf" srcId="{719187D4-7D15-43CA-823C-9624E10C0B1D}" destId="{6CD20982-5613-47A6-B5CD-54A1AB39B409}" srcOrd="0" destOrd="0" presId="urn:microsoft.com/office/officeart/2005/8/layout/hierarchy1#2"/>
    <dgm:cxn modelId="{6F3F0688-1BE1-49BA-BF0D-53193038939C}" type="presOf" srcId="{AAEB86E5-F41F-4E07-ACCB-B886AEE9C394}" destId="{69757462-B31D-41CB-A645-2C4D809EE2D0}" srcOrd="0" destOrd="0" presId="urn:microsoft.com/office/officeart/2005/8/layout/hierarchy1#2"/>
    <dgm:cxn modelId="{6C5B8E1A-CA41-4AF1-94E4-C37DE1898D0F}" type="presOf" srcId="{9710249A-E3D7-4BEC-BE31-7B3C47B630B9}" destId="{09B987ED-D500-4066-B2AF-229AA9F9BD15}" srcOrd="0" destOrd="0" presId="urn:microsoft.com/office/officeart/2005/8/layout/hierarchy1#2"/>
    <dgm:cxn modelId="{1285AEEE-0A43-4A89-A42D-42EE388EF7ED}" type="presOf" srcId="{6B410332-C2BC-4939-B276-539D7DFFE3B9}" destId="{DBE58D0A-EAAA-425F-BA38-DB715D79E1A5}" srcOrd="0" destOrd="0" presId="urn:microsoft.com/office/officeart/2005/8/layout/hierarchy1#2"/>
    <dgm:cxn modelId="{91E17C4F-5DF8-4631-9ACE-603D09E50058}" srcId="{614D1016-F385-421C-8BCF-F9B19A88C853}" destId="{395A64F3-97D8-4C26-9F7E-7DB2FC12D235}" srcOrd="2" destOrd="0" parTransId="{6B410332-C2BC-4939-B276-539D7DFFE3B9}" sibTransId="{D886219C-0C83-4D08-802B-93DB4DAA79E7}"/>
    <dgm:cxn modelId="{2EF06A50-9437-491A-B7B7-6810758E576C}" srcId="{614D1016-F385-421C-8BCF-F9B19A88C853}" destId="{6EEC01FD-0C53-41F2-A319-70C4E7589D43}" srcOrd="0" destOrd="0" parTransId="{2DC44699-8891-4F7A-9804-F11556E72D7C}" sibTransId="{1A59D7DA-8543-4949-9F7C-BC508BB694AF}"/>
    <dgm:cxn modelId="{34F0F5E9-0FE7-44DA-8CA2-EA5F0DAB598B}" type="presOf" srcId="{614D1016-F385-421C-8BCF-F9B19A88C853}" destId="{6E3B5BAF-53A2-4060-BB71-CC31A000BBA7}" srcOrd="0" destOrd="0" presId="urn:microsoft.com/office/officeart/2005/8/layout/hierarchy1#2"/>
    <dgm:cxn modelId="{A434399B-5D07-4737-BEDC-6136FD0F2B2B}" type="presOf" srcId="{C99E4D13-84FE-4471-A751-10BC92298EBE}" destId="{9E38014F-7589-4EAE-B360-3AAE174FE2BD}" srcOrd="0" destOrd="0" presId="urn:microsoft.com/office/officeart/2005/8/layout/hierarchy1#2"/>
    <dgm:cxn modelId="{FE18304F-15F6-47C9-999D-E2AD56E750C9}" srcId="{BA446059-31C0-4908-894E-092AB4201489}" destId="{CBF846EE-7AE7-493C-98B1-BD4746BAC252}" srcOrd="0" destOrd="0" parTransId="{D170DA9F-1464-4C3F-AB99-646AD6C86AAF}" sibTransId="{B6EAD1DC-23D3-4B36-A787-5B133E6527B5}"/>
    <dgm:cxn modelId="{BA6D3A0C-14B7-4BDF-AA95-ACF43B4BA96A}" srcId="{614D1016-F385-421C-8BCF-F9B19A88C853}" destId="{CFF53F65-CC64-44DE-8E2F-18A4295C06C9}" srcOrd="1" destOrd="0" parTransId="{EF06025E-62A2-4A67-92A0-5C087FA1ED20}" sibTransId="{7A282D2E-DA4F-483A-A363-A2930E15A475}"/>
    <dgm:cxn modelId="{19AECA9C-E976-4129-8CD4-855A00C02CEE}" srcId="{9BF90562-E4E5-473E-A493-F426B978AA2F}" destId="{719187D4-7D15-43CA-823C-9624E10C0B1D}" srcOrd="0" destOrd="0" parTransId="{59499F56-BC43-447A-8A33-D159D0673E32}" sibTransId="{4ACA3D9A-FCAD-4E76-9DC5-63667754F4EB}"/>
    <dgm:cxn modelId="{68303E1C-55AB-49F4-8C78-A28D8422F143}" type="presOf" srcId="{F5215554-4240-4085-A7C5-BEF0C630C046}" destId="{5EA47573-7796-4FB4-95F0-90BA63424942}" srcOrd="0" destOrd="0" presId="urn:microsoft.com/office/officeart/2005/8/layout/hierarchy1#2"/>
    <dgm:cxn modelId="{1D2D818F-5196-475D-BA11-78A92CE891A7}" type="presOf" srcId="{CBF846EE-7AE7-493C-98B1-BD4746BAC252}" destId="{EC30C059-1257-4290-81AB-96EED73C4EF9}" srcOrd="0" destOrd="0" presId="urn:microsoft.com/office/officeart/2005/8/layout/hierarchy1#2"/>
    <dgm:cxn modelId="{4EB053A4-9C89-4567-8B46-977BE864A5FD}" srcId="{BA446059-31C0-4908-894E-092AB4201489}" destId="{D3C0FFB7-F0C2-4729-85DF-9628278A6813}" srcOrd="1" destOrd="0" parTransId="{F5215554-4240-4085-A7C5-BEF0C630C046}" sibTransId="{5259FA54-CDF1-496B-91BE-CF486BAEB66B}"/>
    <dgm:cxn modelId="{3EF736F2-3CB9-40C4-B28E-7F6D90063261}" srcId="{9710249A-E3D7-4BEC-BE31-7B3C47B630B9}" destId="{9BF90562-E4E5-473E-A493-F426B978AA2F}" srcOrd="1" destOrd="0" parTransId="{D61F7C39-A7E4-4BC7-A102-AEDB45487111}" sibTransId="{E2995DA2-E80A-40EB-92CC-0CE62E487F7B}"/>
    <dgm:cxn modelId="{C14BA4C0-57B0-4121-B496-C42BC2BD5814}" type="presOf" srcId="{59499F56-BC43-447A-8A33-D159D0673E32}" destId="{2C416FEB-F680-4821-9346-07F56C889BBC}" srcOrd="0" destOrd="0" presId="urn:microsoft.com/office/officeart/2005/8/layout/hierarchy1#2"/>
    <dgm:cxn modelId="{6780F5D6-54DA-4408-89E5-08F953695622}" type="presOf" srcId="{3CF47401-4E31-428D-AE22-60225C126601}" destId="{2FE296AE-609E-4E50-BDD6-C4FFD1358BCA}" srcOrd="0" destOrd="0" presId="urn:microsoft.com/office/officeart/2005/8/layout/hierarchy1#2"/>
    <dgm:cxn modelId="{69E8B3AE-C8C7-4802-A4A0-D2DAB0D597AE}" type="presOf" srcId="{9BF90562-E4E5-473E-A493-F426B978AA2F}" destId="{A3193654-F103-411E-B235-58D13889FAD4}" srcOrd="0" destOrd="0" presId="urn:microsoft.com/office/officeart/2005/8/layout/hierarchy1#2"/>
    <dgm:cxn modelId="{3010B32D-AC55-4891-974A-CE9CDF2CFAD3}" srcId="{9710249A-E3D7-4BEC-BE31-7B3C47B630B9}" destId="{614D1016-F385-421C-8BCF-F9B19A88C853}" srcOrd="2" destOrd="0" parTransId="{532EF6F0-4FF2-4BFB-9CC3-D5AA61A9DC2D}" sibTransId="{009628EC-02CD-49C4-B0D6-E8406C698ECE}"/>
    <dgm:cxn modelId="{59557969-7BB1-4792-917A-C7E3C9EF295C}" srcId="{9BF90562-E4E5-473E-A493-F426B978AA2F}" destId="{AAEB86E5-F41F-4E07-ACCB-B886AEE9C394}" srcOrd="2" destOrd="0" parTransId="{15FD1B11-172E-4693-B95E-BD30A6305A42}" sibTransId="{FE993903-B3E7-43A7-A63F-F4E8A9B118A2}"/>
    <dgm:cxn modelId="{CE176022-36E2-45B8-900D-0408BCEC0F18}" srcId="{9BF90562-E4E5-473E-A493-F426B978AA2F}" destId="{CB0C775F-5FCD-4C3F-B7FC-83508037827D}" srcOrd="1" destOrd="0" parTransId="{3CF47401-4E31-428D-AE22-60225C126601}" sibTransId="{075EF8BB-32D4-44B1-B848-5DE168AA1071}"/>
    <dgm:cxn modelId="{CA223846-4FED-4BA6-A0D3-77728EAF937A}" srcId="{C99E4D13-84FE-4471-A751-10BC92298EBE}" destId="{9710249A-E3D7-4BEC-BE31-7B3C47B630B9}" srcOrd="0" destOrd="0" parTransId="{D28620D8-7AA8-4A33-AAE3-2F01BBA9F7E9}" sibTransId="{5A517738-1612-46A0-9218-FC83BCAA21A3}"/>
    <dgm:cxn modelId="{5B10CE79-05AB-4CAF-963C-6B7EF877366B}" type="presOf" srcId="{6EEC01FD-0C53-41F2-A319-70C4E7589D43}" destId="{37ED54DE-A944-46F2-AE2E-CC6E3CDC4C7D}" srcOrd="0" destOrd="0" presId="urn:microsoft.com/office/officeart/2005/8/layout/hierarchy1#2"/>
    <dgm:cxn modelId="{3C65629C-3C22-40CB-94F8-D5B42B19635D}" type="presOf" srcId="{CB0C775F-5FCD-4C3F-B7FC-83508037827D}" destId="{92985DE3-EE25-49FF-8BC8-12372598D3B0}" srcOrd="0" destOrd="0" presId="urn:microsoft.com/office/officeart/2005/8/layout/hierarchy1#2"/>
    <dgm:cxn modelId="{08686DFB-0C66-4B28-905B-AC6CD6651C6B}" type="presOf" srcId="{395A64F3-97D8-4C26-9F7E-7DB2FC12D235}" destId="{DDBA9B56-7C19-469A-B434-E45EC254705D}" srcOrd="0" destOrd="0" presId="urn:microsoft.com/office/officeart/2005/8/layout/hierarchy1#2"/>
    <dgm:cxn modelId="{090F55B0-401A-49A4-9F63-6791A0593AE9}" type="presOf" srcId="{2DC44699-8891-4F7A-9804-F11556E72D7C}" destId="{9846D10C-B217-4AA7-8399-47B69284F6EB}" srcOrd="0" destOrd="0" presId="urn:microsoft.com/office/officeart/2005/8/layout/hierarchy1#2"/>
    <dgm:cxn modelId="{AB4D0145-1360-4BDA-A564-B8EBA0A958B7}" type="presOf" srcId="{D3C0FFB7-F0C2-4729-85DF-9628278A6813}" destId="{66B0AEC5-7132-4883-BA35-203DF9168338}" srcOrd="0" destOrd="0" presId="urn:microsoft.com/office/officeart/2005/8/layout/hierarchy1#2"/>
    <dgm:cxn modelId="{6C20FAE7-54DB-4C8F-AA54-BC7ECCC5657B}" type="presOf" srcId="{15FD1B11-172E-4693-B95E-BD30A6305A42}" destId="{EA2525B2-9C13-4562-97D1-E0B0953B46FF}" srcOrd="0" destOrd="0" presId="urn:microsoft.com/office/officeart/2005/8/layout/hierarchy1#2"/>
    <dgm:cxn modelId="{1B4570E1-0182-4043-A1FF-580C52217B21}" type="presParOf" srcId="{9E38014F-7589-4EAE-B360-3AAE174FE2BD}" destId="{5B83AFC9-F2A2-446E-9293-7DB51916F6A4}" srcOrd="0" destOrd="0" presId="urn:microsoft.com/office/officeart/2005/8/layout/hierarchy1#2"/>
    <dgm:cxn modelId="{38A30C27-DA07-46B0-8117-E4C7BCD73ED6}" type="presParOf" srcId="{5B83AFC9-F2A2-446E-9293-7DB51916F6A4}" destId="{91B09C9C-0DA0-4607-B33D-CFA7217B6448}" srcOrd="0" destOrd="0" presId="urn:microsoft.com/office/officeart/2005/8/layout/hierarchy1#2"/>
    <dgm:cxn modelId="{57B127A2-11A9-42F4-9633-9157D7B5C1E2}" type="presParOf" srcId="{91B09C9C-0DA0-4607-B33D-CFA7217B6448}" destId="{4E07B3C8-2DB7-4577-9953-056F1417D4C3}" srcOrd="0" destOrd="0" presId="urn:microsoft.com/office/officeart/2005/8/layout/hierarchy1#2"/>
    <dgm:cxn modelId="{9334DE0E-7127-4270-99EF-FFA9ED718281}" type="presParOf" srcId="{91B09C9C-0DA0-4607-B33D-CFA7217B6448}" destId="{09B987ED-D500-4066-B2AF-229AA9F9BD15}" srcOrd="1" destOrd="0" presId="urn:microsoft.com/office/officeart/2005/8/layout/hierarchy1#2"/>
    <dgm:cxn modelId="{D41CD795-9DCC-4624-B75B-EB462311FC58}" type="presParOf" srcId="{5B83AFC9-F2A2-446E-9293-7DB51916F6A4}" destId="{CBACEF44-8E2A-4EB3-84CB-C0E14F7CDA7E}" srcOrd="1" destOrd="0" presId="urn:microsoft.com/office/officeart/2005/8/layout/hierarchy1#2"/>
    <dgm:cxn modelId="{7C9C334A-49CC-4074-A2DE-73BF8747B4DD}" type="presParOf" srcId="{CBACEF44-8E2A-4EB3-84CB-C0E14F7CDA7E}" destId="{5B71E076-71A9-4B15-88CD-F189220A75C0}" srcOrd="0" destOrd="0" presId="urn:microsoft.com/office/officeart/2005/8/layout/hierarchy1#2"/>
    <dgm:cxn modelId="{6BD7CD4B-03F2-457F-9BDE-BF65E0B9FA35}" type="presParOf" srcId="{CBACEF44-8E2A-4EB3-84CB-C0E14F7CDA7E}" destId="{0140B158-F5BC-4DCF-9313-17CE93E1AC78}" srcOrd="1" destOrd="0" presId="urn:microsoft.com/office/officeart/2005/8/layout/hierarchy1#2"/>
    <dgm:cxn modelId="{C202D996-9AD2-44A5-84F8-5339F9543506}" type="presParOf" srcId="{0140B158-F5BC-4DCF-9313-17CE93E1AC78}" destId="{04A31483-2BFF-48FE-8288-B4BC913A710A}" srcOrd="0" destOrd="0" presId="urn:microsoft.com/office/officeart/2005/8/layout/hierarchy1#2"/>
    <dgm:cxn modelId="{9A1FB041-D4A7-4DC8-9114-5C935BCBD214}" type="presParOf" srcId="{04A31483-2BFF-48FE-8288-B4BC913A710A}" destId="{35DD2FFD-F5BE-4CDB-9712-59FA9AA25349}" srcOrd="0" destOrd="0" presId="urn:microsoft.com/office/officeart/2005/8/layout/hierarchy1#2"/>
    <dgm:cxn modelId="{DE12A888-B679-485D-9103-3DEE2327693A}" type="presParOf" srcId="{04A31483-2BFF-48FE-8288-B4BC913A710A}" destId="{9FDD31EA-1576-4663-B186-DE2F52ED20E3}" srcOrd="1" destOrd="0" presId="urn:microsoft.com/office/officeart/2005/8/layout/hierarchy1#2"/>
    <dgm:cxn modelId="{25932C53-22AA-4A7F-A44B-E6AF133DDBC5}" type="presParOf" srcId="{0140B158-F5BC-4DCF-9313-17CE93E1AC78}" destId="{3675F022-0AF1-4A6A-A61F-2A46A5A24824}" srcOrd="1" destOrd="0" presId="urn:microsoft.com/office/officeart/2005/8/layout/hierarchy1#2"/>
    <dgm:cxn modelId="{8DF27E7B-AB7B-4F8C-AE4E-7B2D5B41EB6D}" type="presParOf" srcId="{3675F022-0AF1-4A6A-A61F-2A46A5A24824}" destId="{2CFD6B80-4D46-42A6-ACA0-5D3E4437572D}" srcOrd="0" destOrd="0" presId="urn:microsoft.com/office/officeart/2005/8/layout/hierarchy1#2"/>
    <dgm:cxn modelId="{63A8A82D-98CD-4F24-8672-2EAF3EF7AD5B}" type="presParOf" srcId="{3675F022-0AF1-4A6A-A61F-2A46A5A24824}" destId="{39F87491-BCBA-455F-86AE-BCC7E3499CA2}" srcOrd="1" destOrd="0" presId="urn:microsoft.com/office/officeart/2005/8/layout/hierarchy1#2"/>
    <dgm:cxn modelId="{1FD8375B-372F-4270-8D91-64CBBAD19BBD}" type="presParOf" srcId="{39F87491-BCBA-455F-86AE-BCC7E3499CA2}" destId="{1C276549-3FF0-495C-BAE6-30B7F57A6731}" srcOrd="0" destOrd="0" presId="urn:microsoft.com/office/officeart/2005/8/layout/hierarchy1#2"/>
    <dgm:cxn modelId="{DB3BCC41-4226-40AF-8963-8E1F153C1852}" type="presParOf" srcId="{1C276549-3FF0-495C-BAE6-30B7F57A6731}" destId="{15251F59-54C3-4846-95C7-38DD41636E4F}" srcOrd="0" destOrd="0" presId="urn:microsoft.com/office/officeart/2005/8/layout/hierarchy1#2"/>
    <dgm:cxn modelId="{35A155F6-4BEF-4F4C-81E9-B29E4C95FC52}" type="presParOf" srcId="{1C276549-3FF0-495C-BAE6-30B7F57A6731}" destId="{EC30C059-1257-4290-81AB-96EED73C4EF9}" srcOrd="1" destOrd="0" presId="urn:microsoft.com/office/officeart/2005/8/layout/hierarchy1#2"/>
    <dgm:cxn modelId="{23B4B667-8E60-429C-8A85-677555362EDD}" type="presParOf" srcId="{39F87491-BCBA-455F-86AE-BCC7E3499CA2}" destId="{A18BA70B-A42C-4458-A04C-E820BAB33575}" srcOrd="1" destOrd="0" presId="urn:microsoft.com/office/officeart/2005/8/layout/hierarchy1#2"/>
    <dgm:cxn modelId="{45B2C83A-7A7A-4C0A-9A6F-E75F2EADAEB6}" type="presParOf" srcId="{3675F022-0AF1-4A6A-A61F-2A46A5A24824}" destId="{5EA47573-7796-4FB4-95F0-90BA63424942}" srcOrd="2" destOrd="0" presId="urn:microsoft.com/office/officeart/2005/8/layout/hierarchy1#2"/>
    <dgm:cxn modelId="{D7C1C75B-0AEF-4FB4-A663-40BE33E51395}" type="presParOf" srcId="{3675F022-0AF1-4A6A-A61F-2A46A5A24824}" destId="{F220F022-FEBE-44DC-860D-634A3DCA0B66}" srcOrd="3" destOrd="0" presId="urn:microsoft.com/office/officeart/2005/8/layout/hierarchy1#2"/>
    <dgm:cxn modelId="{D58A9948-146D-400A-ABF8-F15E97D1CAE4}" type="presParOf" srcId="{F220F022-FEBE-44DC-860D-634A3DCA0B66}" destId="{B0BCFF94-EE25-47BE-9D77-4875FFB8B976}" srcOrd="0" destOrd="0" presId="urn:microsoft.com/office/officeart/2005/8/layout/hierarchy1#2"/>
    <dgm:cxn modelId="{A4D696DB-F264-430B-94D7-FF8F732723F1}" type="presParOf" srcId="{B0BCFF94-EE25-47BE-9D77-4875FFB8B976}" destId="{A77F7CF7-D50B-473B-AF15-D7B6C919540F}" srcOrd="0" destOrd="0" presId="urn:microsoft.com/office/officeart/2005/8/layout/hierarchy1#2"/>
    <dgm:cxn modelId="{16B25F60-BC79-4220-A03C-2F1DAF0D3779}" type="presParOf" srcId="{B0BCFF94-EE25-47BE-9D77-4875FFB8B976}" destId="{66B0AEC5-7132-4883-BA35-203DF9168338}" srcOrd="1" destOrd="0" presId="urn:microsoft.com/office/officeart/2005/8/layout/hierarchy1#2"/>
    <dgm:cxn modelId="{C0419438-38F9-44D5-BFBC-3FD6B9F5F0EE}" type="presParOf" srcId="{F220F022-FEBE-44DC-860D-634A3DCA0B66}" destId="{A3C92B1C-D589-4E15-AA6A-6B0F070D10C4}" srcOrd="1" destOrd="0" presId="urn:microsoft.com/office/officeart/2005/8/layout/hierarchy1#2"/>
    <dgm:cxn modelId="{5FA418EB-294B-4977-AE37-46957FFE535E}" type="presParOf" srcId="{CBACEF44-8E2A-4EB3-84CB-C0E14F7CDA7E}" destId="{222A1235-7F0B-43CD-AA9F-BA23D32B2940}" srcOrd="2" destOrd="0" presId="urn:microsoft.com/office/officeart/2005/8/layout/hierarchy1#2"/>
    <dgm:cxn modelId="{0957BF76-5EB4-4E94-936D-B6F1F2F97417}" type="presParOf" srcId="{CBACEF44-8E2A-4EB3-84CB-C0E14F7CDA7E}" destId="{8908A524-9F86-467D-9F7E-2740D6893B2F}" srcOrd="3" destOrd="0" presId="urn:microsoft.com/office/officeart/2005/8/layout/hierarchy1#2"/>
    <dgm:cxn modelId="{4D9304EF-185E-4993-9BE9-FC798C4AE7A7}" type="presParOf" srcId="{8908A524-9F86-467D-9F7E-2740D6893B2F}" destId="{9459CB8A-16AD-4947-BAB2-385E3C90A757}" srcOrd="0" destOrd="0" presId="urn:microsoft.com/office/officeart/2005/8/layout/hierarchy1#2"/>
    <dgm:cxn modelId="{160B4930-E615-4B67-AE1A-40B2E7580430}" type="presParOf" srcId="{9459CB8A-16AD-4947-BAB2-385E3C90A757}" destId="{80AA620D-EA43-4FBB-B6E5-9B62E3E2EC12}" srcOrd="0" destOrd="0" presId="urn:microsoft.com/office/officeart/2005/8/layout/hierarchy1#2"/>
    <dgm:cxn modelId="{06F28C1D-19BC-4660-BE94-5AA7B09661B6}" type="presParOf" srcId="{9459CB8A-16AD-4947-BAB2-385E3C90A757}" destId="{A3193654-F103-411E-B235-58D13889FAD4}" srcOrd="1" destOrd="0" presId="urn:microsoft.com/office/officeart/2005/8/layout/hierarchy1#2"/>
    <dgm:cxn modelId="{957CFAE4-A3FF-4636-847D-37A69920BFC3}" type="presParOf" srcId="{8908A524-9F86-467D-9F7E-2740D6893B2F}" destId="{3E72AA8D-1608-43CC-BE3D-C8219D2698A2}" srcOrd="1" destOrd="0" presId="urn:microsoft.com/office/officeart/2005/8/layout/hierarchy1#2"/>
    <dgm:cxn modelId="{FDC4C019-F444-4A24-B9F6-FCA90EC78E04}" type="presParOf" srcId="{3E72AA8D-1608-43CC-BE3D-C8219D2698A2}" destId="{2C416FEB-F680-4821-9346-07F56C889BBC}" srcOrd="0" destOrd="0" presId="urn:microsoft.com/office/officeart/2005/8/layout/hierarchy1#2"/>
    <dgm:cxn modelId="{4E266E11-EED9-4A59-8FED-77F8E69BAAF3}" type="presParOf" srcId="{3E72AA8D-1608-43CC-BE3D-C8219D2698A2}" destId="{125AAE61-FC2B-49A0-AD1E-BD7A0B057643}" srcOrd="1" destOrd="0" presId="urn:microsoft.com/office/officeart/2005/8/layout/hierarchy1#2"/>
    <dgm:cxn modelId="{3B633FA4-B3DF-4D32-BDF1-5B1793110CA5}" type="presParOf" srcId="{125AAE61-FC2B-49A0-AD1E-BD7A0B057643}" destId="{00B1BE88-63C9-4DE7-BB36-3B09BA5BA311}" srcOrd="0" destOrd="0" presId="urn:microsoft.com/office/officeart/2005/8/layout/hierarchy1#2"/>
    <dgm:cxn modelId="{844A2086-05FE-48CC-AD82-41116743B80F}" type="presParOf" srcId="{00B1BE88-63C9-4DE7-BB36-3B09BA5BA311}" destId="{5A4B82BB-CE39-4470-8911-C8D78AEE0507}" srcOrd="0" destOrd="0" presId="urn:microsoft.com/office/officeart/2005/8/layout/hierarchy1#2"/>
    <dgm:cxn modelId="{84049712-321C-4458-9044-9E2BCE8EA9E3}" type="presParOf" srcId="{00B1BE88-63C9-4DE7-BB36-3B09BA5BA311}" destId="{6CD20982-5613-47A6-B5CD-54A1AB39B409}" srcOrd="1" destOrd="0" presId="urn:microsoft.com/office/officeart/2005/8/layout/hierarchy1#2"/>
    <dgm:cxn modelId="{86622ED8-FE5F-4E97-88CA-9AB54C101AC4}" type="presParOf" srcId="{125AAE61-FC2B-49A0-AD1E-BD7A0B057643}" destId="{E957CE10-39E3-4E02-9710-84DC7D77CCFC}" srcOrd="1" destOrd="0" presId="urn:microsoft.com/office/officeart/2005/8/layout/hierarchy1#2"/>
    <dgm:cxn modelId="{A02EC176-8039-44FA-B44E-963CCA02DF81}" type="presParOf" srcId="{3E72AA8D-1608-43CC-BE3D-C8219D2698A2}" destId="{2FE296AE-609E-4E50-BDD6-C4FFD1358BCA}" srcOrd="2" destOrd="0" presId="urn:microsoft.com/office/officeart/2005/8/layout/hierarchy1#2"/>
    <dgm:cxn modelId="{A772F1E9-0195-45D2-B75C-AC155BC9CB21}" type="presParOf" srcId="{3E72AA8D-1608-43CC-BE3D-C8219D2698A2}" destId="{36209B09-2413-4F93-A148-06664B1114F0}" srcOrd="3" destOrd="0" presId="urn:microsoft.com/office/officeart/2005/8/layout/hierarchy1#2"/>
    <dgm:cxn modelId="{27482AE1-013D-472A-BCD4-9C338CE6E92D}" type="presParOf" srcId="{36209B09-2413-4F93-A148-06664B1114F0}" destId="{C702739B-B501-45FB-A6B5-6FCBEE9F1CB6}" srcOrd="0" destOrd="0" presId="urn:microsoft.com/office/officeart/2005/8/layout/hierarchy1#2"/>
    <dgm:cxn modelId="{31B91602-4B2B-4093-8061-C17A615729F9}" type="presParOf" srcId="{C702739B-B501-45FB-A6B5-6FCBEE9F1CB6}" destId="{611CE289-2068-425A-A773-1CDFB6A9E6BB}" srcOrd="0" destOrd="0" presId="urn:microsoft.com/office/officeart/2005/8/layout/hierarchy1#2"/>
    <dgm:cxn modelId="{2AC32B2E-1F37-4B73-BBC2-5EA2F47858B8}" type="presParOf" srcId="{C702739B-B501-45FB-A6B5-6FCBEE9F1CB6}" destId="{92985DE3-EE25-49FF-8BC8-12372598D3B0}" srcOrd="1" destOrd="0" presId="urn:microsoft.com/office/officeart/2005/8/layout/hierarchy1#2"/>
    <dgm:cxn modelId="{6D04F3DA-C525-4580-A53F-925E1A8B3D32}" type="presParOf" srcId="{36209B09-2413-4F93-A148-06664B1114F0}" destId="{1FC346D6-4A76-489D-BF79-CE3EF51FDDC2}" srcOrd="1" destOrd="0" presId="urn:microsoft.com/office/officeart/2005/8/layout/hierarchy1#2"/>
    <dgm:cxn modelId="{7402755E-FDBC-46D7-994D-8DE561E64B29}" type="presParOf" srcId="{3E72AA8D-1608-43CC-BE3D-C8219D2698A2}" destId="{EA2525B2-9C13-4562-97D1-E0B0953B46FF}" srcOrd="4" destOrd="0" presId="urn:microsoft.com/office/officeart/2005/8/layout/hierarchy1#2"/>
    <dgm:cxn modelId="{8F712A02-B348-46D2-BFD3-0895994F16A8}" type="presParOf" srcId="{3E72AA8D-1608-43CC-BE3D-C8219D2698A2}" destId="{4351EA81-6E35-49F5-84FD-078F7C7A5894}" srcOrd="5" destOrd="0" presId="urn:microsoft.com/office/officeart/2005/8/layout/hierarchy1#2"/>
    <dgm:cxn modelId="{4ED88E8D-D1F5-40AD-A7DA-C6121BF19D0F}" type="presParOf" srcId="{4351EA81-6E35-49F5-84FD-078F7C7A5894}" destId="{A8E77A05-044E-4F65-813E-219A4005F4D1}" srcOrd="0" destOrd="0" presId="urn:microsoft.com/office/officeart/2005/8/layout/hierarchy1#2"/>
    <dgm:cxn modelId="{6E1FF08D-ED03-42F6-898F-0FD14CD94303}" type="presParOf" srcId="{A8E77A05-044E-4F65-813E-219A4005F4D1}" destId="{6AF57EB4-682F-4FB3-AE75-FCB7A22F1B38}" srcOrd="0" destOrd="0" presId="urn:microsoft.com/office/officeart/2005/8/layout/hierarchy1#2"/>
    <dgm:cxn modelId="{20D1601E-A453-4BCC-B004-4F073AAFB9E1}" type="presParOf" srcId="{A8E77A05-044E-4F65-813E-219A4005F4D1}" destId="{69757462-B31D-41CB-A645-2C4D809EE2D0}" srcOrd="1" destOrd="0" presId="urn:microsoft.com/office/officeart/2005/8/layout/hierarchy1#2"/>
    <dgm:cxn modelId="{226CEC49-3740-4019-A7F2-66EFDCA84FD6}" type="presParOf" srcId="{4351EA81-6E35-49F5-84FD-078F7C7A5894}" destId="{976EB04E-D82C-4BF2-8553-15C436961E6B}" srcOrd="1" destOrd="0" presId="urn:microsoft.com/office/officeart/2005/8/layout/hierarchy1#2"/>
    <dgm:cxn modelId="{46606EC2-6AB9-4C87-B65C-F3EFB0A9290A}" type="presParOf" srcId="{CBACEF44-8E2A-4EB3-84CB-C0E14F7CDA7E}" destId="{AEFCF817-427E-43AB-B811-20BED6118C9B}" srcOrd="4" destOrd="0" presId="urn:microsoft.com/office/officeart/2005/8/layout/hierarchy1#2"/>
    <dgm:cxn modelId="{30FEB493-4A40-4CBE-85C3-2F336C3CABF6}" type="presParOf" srcId="{CBACEF44-8E2A-4EB3-84CB-C0E14F7CDA7E}" destId="{AE42637F-B257-4B5E-B7CC-B26786DAD28C}" srcOrd="5" destOrd="0" presId="urn:microsoft.com/office/officeart/2005/8/layout/hierarchy1#2"/>
    <dgm:cxn modelId="{DAE77088-4929-49CB-871E-CB95594F43FF}" type="presParOf" srcId="{AE42637F-B257-4B5E-B7CC-B26786DAD28C}" destId="{A02DE3C8-5E0E-4063-94B6-B66871373B61}" srcOrd="0" destOrd="0" presId="urn:microsoft.com/office/officeart/2005/8/layout/hierarchy1#2"/>
    <dgm:cxn modelId="{B25AB711-F52F-4D8D-A33E-013333C65D86}" type="presParOf" srcId="{A02DE3C8-5E0E-4063-94B6-B66871373B61}" destId="{149355DC-119B-4944-BD5F-63B68E3AFC5E}" srcOrd="0" destOrd="0" presId="urn:microsoft.com/office/officeart/2005/8/layout/hierarchy1#2"/>
    <dgm:cxn modelId="{FAB1FAC5-98C4-4F35-A3B2-2E6804BDD9DD}" type="presParOf" srcId="{A02DE3C8-5E0E-4063-94B6-B66871373B61}" destId="{6E3B5BAF-53A2-4060-BB71-CC31A000BBA7}" srcOrd="1" destOrd="0" presId="urn:microsoft.com/office/officeart/2005/8/layout/hierarchy1#2"/>
    <dgm:cxn modelId="{BB14FA01-1B93-47AF-8FA0-7A929CC77F1D}" type="presParOf" srcId="{AE42637F-B257-4B5E-B7CC-B26786DAD28C}" destId="{A365E908-895E-4FB5-8CE0-8D4B4D61098E}" srcOrd="1" destOrd="0" presId="urn:microsoft.com/office/officeart/2005/8/layout/hierarchy1#2"/>
    <dgm:cxn modelId="{A0FF0319-E6DE-46B8-9AA1-4B35E56C3707}" type="presParOf" srcId="{A365E908-895E-4FB5-8CE0-8D4B4D61098E}" destId="{9846D10C-B217-4AA7-8399-47B69284F6EB}" srcOrd="0" destOrd="0" presId="urn:microsoft.com/office/officeart/2005/8/layout/hierarchy1#2"/>
    <dgm:cxn modelId="{61868A08-08EE-4145-85A9-AC3F69BB1028}" type="presParOf" srcId="{A365E908-895E-4FB5-8CE0-8D4B4D61098E}" destId="{E635AB19-22E6-4C9A-92AD-A15A2077E5D2}" srcOrd="1" destOrd="0" presId="urn:microsoft.com/office/officeart/2005/8/layout/hierarchy1#2"/>
    <dgm:cxn modelId="{7FC208B2-A0D9-4C9B-A8F1-08A172D4083F}" type="presParOf" srcId="{E635AB19-22E6-4C9A-92AD-A15A2077E5D2}" destId="{6DBE493B-5A6D-490E-B777-1867C056A548}" srcOrd="0" destOrd="0" presId="urn:microsoft.com/office/officeart/2005/8/layout/hierarchy1#2"/>
    <dgm:cxn modelId="{C7CD3289-AF55-4110-8912-3EBB07CBC1E6}" type="presParOf" srcId="{6DBE493B-5A6D-490E-B777-1867C056A548}" destId="{B737C30D-10E5-4D1A-89DB-831719DC5E24}" srcOrd="0" destOrd="0" presId="urn:microsoft.com/office/officeart/2005/8/layout/hierarchy1#2"/>
    <dgm:cxn modelId="{A1AC5B2A-D261-461C-9D2B-09D3E517258A}" type="presParOf" srcId="{6DBE493B-5A6D-490E-B777-1867C056A548}" destId="{37ED54DE-A944-46F2-AE2E-CC6E3CDC4C7D}" srcOrd="1" destOrd="0" presId="urn:microsoft.com/office/officeart/2005/8/layout/hierarchy1#2"/>
    <dgm:cxn modelId="{6FB46D1D-5E99-4C38-A559-4E434297A779}" type="presParOf" srcId="{E635AB19-22E6-4C9A-92AD-A15A2077E5D2}" destId="{36D3A5D7-526C-4BE8-8273-165AC031D808}" srcOrd="1" destOrd="0" presId="urn:microsoft.com/office/officeart/2005/8/layout/hierarchy1#2"/>
    <dgm:cxn modelId="{23CD94CF-C5B9-49AB-A55E-E3668380A053}" type="presParOf" srcId="{A365E908-895E-4FB5-8CE0-8D4B4D61098E}" destId="{A99F669B-61BE-4D12-AAE2-A13EF153B1BC}" srcOrd="2" destOrd="0" presId="urn:microsoft.com/office/officeart/2005/8/layout/hierarchy1#2"/>
    <dgm:cxn modelId="{C5A0B523-B1B9-46DD-A0EB-567D87BF7798}" type="presParOf" srcId="{A365E908-895E-4FB5-8CE0-8D4B4D61098E}" destId="{2E4A2D51-5313-4105-A47A-C19004048EE1}" srcOrd="3" destOrd="0" presId="urn:microsoft.com/office/officeart/2005/8/layout/hierarchy1#2"/>
    <dgm:cxn modelId="{B493CEEE-C814-419C-B4C7-961EE841D310}" type="presParOf" srcId="{2E4A2D51-5313-4105-A47A-C19004048EE1}" destId="{C805B390-8AE3-4842-B85A-215B2C95B359}" srcOrd="0" destOrd="0" presId="urn:microsoft.com/office/officeart/2005/8/layout/hierarchy1#2"/>
    <dgm:cxn modelId="{760A13D5-01BA-46CB-A125-9F88A8C4BCE9}" type="presParOf" srcId="{C805B390-8AE3-4842-B85A-215B2C95B359}" destId="{5F671599-968B-4087-9487-4FDE19F9C92D}" srcOrd="0" destOrd="0" presId="urn:microsoft.com/office/officeart/2005/8/layout/hierarchy1#2"/>
    <dgm:cxn modelId="{4C5C90F5-FC98-4A5E-8F2B-26954F2E016E}" type="presParOf" srcId="{C805B390-8AE3-4842-B85A-215B2C95B359}" destId="{618318F2-6909-4401-976E-6FFA6BDA78B3}" srcOrd="1" destOrd="0" presId="urn:microsoft.com/office/officeart/2005/8/layout/hierarchy1#2"/>
    <dgm:cxn modelId="{E0BAC98C-8E64-4D9C-8CB5-EA3F9BD05577}" type="presParOf" srcId="{2E4A2D51-5313-4105-A47A-C19004048EE1}" destId="{F5DA80F6-F447-46CA-BC7A-EBBF7C38F006}" srcOrd="1" destOrd="0" presId="urn:microsoft.com/office/officeart/2005/8/layout/hierarchy1#2"/>
    <dgm:cxn modelId="{4821B171-A56D-470A-84EC-EBC87C8E0A0E}" type="presParOf" srcId="{A365E908-895E-4FB5-8CE0-8D4B4D61098E}" destId="{DBE58D0A-EAAA-425F-BA38-DB715D79E1A5}" srcOrd="4" destOrd="0" presId="urn:microsoft.com/office/officeart/2005/8/layout/hierarchy1#2"/>
    <dgm:cxn modelId="{80877457-90A5-4C4B-9866-3A877FEF30AB}" type="presParOf" srcId="{A365E908-895E-4FB5-8CE0-8D4B4D61098E}" destId="{47F11AC3-2DFA-428E-A9D6-4FB62FF2B216}" srcOrd="5" destOrd="0" presId="urn:microsoft.com/office/officeart/2005/8/layout/hierarchy1#2"/>
    <dgm:cxn modelId="{EF224B1E-8DCD-40F8-92E3-8AD0162BC43D}" type="presParOf" srcId="{47F11AC3-2DFA-428E-A9D6-4FB62FF2B216}" destId="{7D92A885-919E-4581-840B-A61375B1B5B7}" srcOrd="0" destOrd="0" presId="urn:microsoft.com/office/officeart/2005/8/layout/hierarchy1#2"/>
    <dgm:cxn modelId="{5A85F3B6-BD54-4315-861A-16997B4EB783}" type="presParOf" srcId="{7D92A885-919E-4581-840B-A61375B1B5B7}" destId="{E9DFBED1-5547-4B77-8478-F92A2F368BBC}" srcOrd="0" destOrd="0" presId="urn:microsoft.com/office/officeart/2005/8/layout/hierarchy1#2"/>
    <dgm:cxn modelId="{3862882A-5BCB-4EA3-A4B1-870CF7DCD28C}" type="presParOf" srcId="{7D92A885-919E-4581-840B-A61375B1B5B7}" destId="{DDBA9B56-7C19-469A-B434-E45EC254705D}" srcOrd="1" destOrd="0" presId="urn:microsoft.com/office/officeart/2005/8/layout/hierarchy1#2"/>
    <dgm:cxn modelId="{03B5E0BB-FF14-46DB-9DAD-7540962F48F3}" type="presParOf" srcId="{47F11AC3-2DFA-428E-A9D6-4FB62FF2B216}" destId="{AEF84C76-58A1-4E5A-9C8E-AB339AEB42D0}" srcOrd="1" destOrd="0" presId="urn:microsoft.com/office/officeart/2005/8/layout/hierarchy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7E73-4024-422A-8F2D-C444ADD47AD7}">
      <dsp:nvSpPr>
        <dsp:cNvPr id="0" name=""/>
        <dsp:cNvSpPr/>
      </dsp:nvSpPr>
      <dsp:spPr>
        <a:xfrm>
          <a:off x="0" y="0"/>
          <a:ext cx="11740242" cy="9730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“生产力中也包括科学”</a:t>
          </a:r>
          <a:endParaRPr lang="zh-CN" altLang="en-US" sz="2000" b="1" kern="1200" dirty="0">
            <a:latin typeface="华文中宋" panose="02010600040101010101" pitchFamily="2" charset="-122"/>
            <a:ea typeface="华文中宋" panose="02010600040101010101" pitchFamily="2" charset="-122"/>
          </a:endParaRPr>
        </a:p>
        <a:p>
          <a:pPr marL="228600" lvl="1" indent="-228600" algn="l" defTabSz="889000">
            <a:lnSpc>
              <a:spcPct val="90000"/>
            </a:lnSpc>
            <a:spcBef>
              <a:spcPct val="0"/>
            </a:spcBef>
            <a:spcAft>
              <a:spcPct val="15000"/>
            </a:spcAft>
            <a:buChar char="••"/>
          </a:pPr>
          <a:r>
            <a:rPr lang="zh-CN" altLang="en-US" sz="2000" b="1" kern="1200" dirty="0" smtClean="0">
              <a:latin typeface="华文中宋" panose="02010600040101010101" pitchFamily="2" charset="-122"/>
              <a:ea typeface="华文中宋" panose="02010600040101010101" pitchFamily="2" charset="-122"/>
            </a:rPr>
            <a:t>“把科学首先看成是历史的有力的杠杆</a:t>
          </a:r>
          <a:r>
            <a:rPr lang="en-US"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latin typeface="华文中宋" panose="02010600040101010101" pitchFamily="2" charset="-122"/>
              <a:ea typeface="华文中宋" panose="02010600040101010101" pitchFamily="2" charset="-122"/>
            </a:rPr>
            <a:t>看成是最高意义上的革命力量”</a:t>
          </a:r>
          <a:endParaRPr lang="zh-CN" altLang="en-US" sz="2000" b="1" kern="1200" dirty="0">
            <a:latin typeface="华文中宋" panose="02010600040101010101" pitchFamily="2" charset="-122"/>
            <a:ea typeface="华文中宋" panose="02010600040101010101" pitchFamily="2" charset="-122"/>
          </a:endParaRPr>
        </a:p>
      </dsp:txBody>
      <dsp:txXfrm>
        <a:off x="2468334" y="0"/>
        <a:ext cx="9271907" cy="973063"/>
      </dsp:txXfrm>
    </dsp:sp>
    <dsp:sp modelId="{44F67957-8E96-43F4-9136-BEE62A959364}">
      <dsp:nvSpPr>
        <dsp:cNvPr id="0" name=""/>
        <dsp:cNvSpPr/>
      </dsp:nvSpPr>
      <dsp:spPr>
        <a:xfrm>
          <a:off x="120285" y="5388"/>
          <a:ext cx="2348048" cy="96228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D891D0-9634-4FD8-A9A3-72341134248B}">
      <dsp:nvSpPr>
        <dsp:cNvPr id="0" name=""/>
        <dsp:cNvSpPr/>
      </dsp:nvSpPr>
      <dsp:spPr>
        <a:xfrm>
          <a:off x="0" y="1079377"/>
          <a:ext cx="11740242" cy="52290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共产主义就是苏维埃政权加全国电气化</a:t>
          </a:r>
          <a:endParaRPr lang="zh-CN" altLang="en-US" sz="2000" b="1" kern="1200" dirty="0">
            <a:latin typeface="华文中宋" panose="02010600040101010101" pitchFamily="2" charset="-122"/>
            <a:ea typeface="华文中宋" panose="02010600040101010101" pitchFamily="2" charset="-122"/>
          </a:endParaRPr>
        </a:p>
      </dsp:txBody>
      <dsp:txXfrm>
        <a:off x="2468334" y="1079377"/>
        <a:ext cx="9271907" cy="522906"/>
      </dsp:txXfrm>
    </dsp:sp>
    <dsp:sp modelId="{A2251CDE-1C07-4BE6-B245-275DF1239ECD}">
      <dsp:nvSpPr>
        <dsp:cNvPr id="0" name=""/>
        <dsp:cNvSpPr/>
      </dsp:nvSpPr>
      <dsp:spPr>
        <a:xfrm>
          <a:off x="120285" y="1003549"/>
          <a:ext cx="2348048" cy="70449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5D469-CBB3-4DB6-BB5E-40A1A4B39739}">
      <dsp:nvSpPr>
        <dsp:cNvPr id="0" name=""/>
        <dsp:cNvSpPr/>
      </dsp:nvSpPr>
      <dsp:spPr>
        <a:xfrm>
          <a:off x="0" y="1782184"/>
          <a:ext cx="11740242" cy="1069641"/>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solidFill>
                <a:srgbClr val="C00000"/>
              </a:solidFill>
              <a:latin typeface="华文中宋" panose="02010600040101010101" pitchFamily="2" charset="-122"/>
              <a:ea typeface="华文中宋" panose="02010600040101010101" pitchFamily="2" charset="-122"/>
            </a:rPr>
            <a:t>科技技术这一仗，一定要打，而且必须要打好</a:t>
          </a:r>
          <a:r>
            <a:rPr lang="en-US" altLang="zh-CN" sz="2000" b="1" kern="1200" dirty="0" smtClean="0">
              <a:latin typeface="华文中宋" panose="02010600040101010101" pitchFamily="2" charset="-122"/>
              <a:ea typeface="华文中宋" panose="02010600040101010101" pitchFamily="2" charset="-122"/>
            </a:rPr>
            <a:t>……</a:t>
          </a:r>
          <a:r>
            <a:rPr lang="zh-CN" altLang="en-US" sz="2000" b="1" kern="1200" dirty="0" smtClean="0">
              <a:latin typeface="华文中宋" panose="02010600040101010101" pitchFamily="2" charset="-122"/>
              <a:ea typeface="华文中宋" panose="02010600040101010101" pitchFamily="2" charset="-122"/>
            </a:rPr>
            <a:t>不搞科学技术，生产力无法提高。” （文集第八卷，</a:t>
          </a:r>
          <a:r>
            <a:rPr lang="en-US" altLang="en-US" sz="2000" b="1" kern="1200" dirty="0" smtClean="0">
              <a:latin typeface="华文中宋" panose="02010600040101010101" pitchFamily="2" charset="-122"/>
              <a:ea typeface="华文中宋" panose="02010600040101010101" pitchFamily="2" charset="-122"/>
            </a:rPr>
            <a:t>1999</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348</a:t>
          </a:r>
          <a:r>
            <a:rPr lang="zh-CN" altLang="en-US" sz="2000" b="1" kern="1200" dirty="0" smtClean="0">
              <a:latin typeface="华文中宋" panose="02010600040101010101" pitchFamily="2" charset="-122"/>
              <a:ea typeface="华文中宋" panose="02010600040101010101" pitchFamily="2" charset="-122"/>
            </a:rPr>
            <a:t>）</a:t>
          </a:r>
          <a:endParaRPr lang="zh-CN" altLang="en-US" sz="2000" b="1" kern="1200" dirty="0">
            <a:latin typeface="华文中宋" panose="02010600040101010101" pitchFamily="2" charset="-122"/>
            <a:ea typeface="华文中宋" panose="02010600040101010101" pitchFamily="2" charset="-122"/>
          </a:endParaRPr>
        </a:p>
      </dsp:txBody>
      <dsp:txXfrm>
        <a:off x="2468334" y="1782184"/>
        <a:ext cx="9271907" cy="1069641"/>
      </dsp:txXfrm>
    </dsp:sp>
    <dsp:sp modelId="{D4FAB309-E202-48E7-8E5F-F4908D6D69EF}">
      <dsp:nvSpPr>
        <dsp:cNvPr id="0" name=""/>
        <dsp:cNvSpPr/>
      </dsp:nvSpPr>
      <dsp:spPr>
        <a:xfrm>
          <a:off x="120285" y="1729988"/>
          <a:ext cx="2348048" cy="140328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36CF07-0B21-464B-8C63-D1279FDA34EB}">
      <dsp:nvSpPr>
        <dsp:cNvPr id="0" name=""/>
        <dsp:cNvSpPr/>
      </dsp:nvSpPr>
      <dsp:spPr>
        <a:xfrm>
          <a:off x="0" y="3253552"/>
          <a:ext cx="11740242" cy="24575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1" kern="1200" dirty="0" smtClean="0">
              <a:latin typeface="华文中宋" panose="02010600040101010101" pitchFamily="2" charset="-122"/>
              <a:ea typeface="华文中宋" panose="02010600040101010101" pitchFamily="2" charset="-122"/>
            </a:rPr>
            <a:t>1977</a:t>
          </a:r>
          <a:r>
            <a:rPr lang="zh-CN"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solidFill>
                <a:srgbClr val="C00000"/>
              </a:solidFill>
              <a:latin typeface="华文中宋" panose="02010600040101010101" pitchFamily="2" charset="-122"/>
              <a:ea typeface="华文中宋" panose="02010600040101010101" pitchFamily="2" charset="-122"/>
            </a:rPr>
            <a:t>我们要实现现代化，关键是科学技术要上去</a:t>
          </a:r>
          <a:r>
            <a:rPr lang="zh-CN"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solidFill>
                <a:srgbClr val="C00000"/>
              </a:solidFill>
              <a:latin typeface="华文中宋" panose="02010600040101010101" pitchFamily="2" charset="-122"/>
              <a:ea typeface="华文中宋" panose="02010600040101010101" pitchFamily="2" charset="-122"/>
            </a:rPr>
            <a:t>发展科学技术，不转教育不行</a:t>
          </a:r>
          <a:r>
            <a:rPr lang="zh-CN" altLang="en-US" sz="2000" b="1" kern="1200" dirty="0" smtClean="0">
              <a:latin typeface="华文中宋" panose="02010600040101010101" pitchFamily="2" charset="-122"/>
              <a:ea typeface="华文中宋" panose="02010600040101010101" pitchFamily="2" charset="-122"/>
            </a:rPr>
            <a:t>。靠空讲不能实现现代化，必须有知识，有人才。”</a:t>
          </a:r>
          <a:endParaRPr lang="en-US" altLang="zh-CN" sz="2000" b="1" kern="1200" dirty="0" smtClean="0">
            <a:latin typeface="华文中宋" panose="02010600040101010101" pitchFamily="2" charset="-122"/>
            <a:ea typeface="华文中宋" panose="02010600040101010101" pitchFamily="2" charset="-122"/>
          </a:endParaRPr>
        </a:p>
        <a:p>
          <a:pPr lvl="0" algn="l" defTabSz="889000">
            <a:lnSpc>
              <a:spcPct val="90000"/>
            </a:lnSpc>
            <a:spcBef>
              <a:spcPct val="0"/>
            </a:spcBef>
            <a:spcAft>
              <a:spcPct val="35000"/>
            </a:spcAft>
          </a:pPr>
          <a:r>
            <a:rPr lang="en-US" altLang="zh-CN" sz="2000" b="1" kern="1200" dirty="0" smtClean="0">
              <a:latin typeface="华文中宋" panose="02010600040101010101" pitchFamily="2" charset="-122"/>
              <a:ea typeface="华文中宋" panose="02010600040101010101" pitchFamily="2" charset="-122"/>
            </a:rPr>
            <a:t>1988</a:t>
          </a:r>
          <a:r>
            <a:rPr lang="zh-CN" altLang="en-US" sz="2000" b="1" kern="1200" dirty="0" smtClean="0">
              <a:latin typeface="华文中宋" panose="02010600040101010101" pitchFamily="2" charset="-122"/>
              <a:ea typeface="华文中宋" panose="02010600040101010101" pitchFamily="2" charset="-122"/>
            </a:rPr>
            <a:t>，“马克思说过，科学技术是生产力，事实证明这话讲得很对。</a:t>
          </a:r>
          <a:r>
            <a:rPr lang="zh-CN" altLang="en-US" sz="2000" b="1" kern="1200" dirty="0" smtClean="0">
              <a:solidFill>
                <a:srgbClr val="C00000"/>
              </a:solidFill>
              <a:latin typeface="华文中宋" panose="02010600040101010101" pitchFamily="2" charset="-122"/>
              <a:ea typeface="华文中宋" panose="02010600040101010101" pitchFamily="2" charset="-122"/>
            </a:rPr>
            <a:t>依我看，科学技术是第一生产力</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3</a:t>
          </a:r>
          <a:r>
            <a:rPr lang="zh-CN" altLang="en-US" sz="2000" b="1" kern="1200" dirty="0" smtClean="0">
              <a:latin typeface="华文中宋" panose="02010600040101010101" pitchFamily="2" charset="-122"/>
              <a:ea typeface="华文中宋" panose="02010600040101010101" pitchFamily="2" charset="-122"/>
            </a:rPr>
            <a:t>卷，</a:t>
          </a:r>
          <a:r>
            <a:rPr lang="en-US" altLang="en-US" sz="2000" b="1" kern="1200" dirty="0" smtClean="0">
              <a:latin typeface="华文中宋" panose="02010600040101010101" pitchFamily="2" charset="-122"/>
              <a:ea typeface="华文中宋" panose="02010600040101010101" pitchFamily="2" charset="-122"/>
            </a:rPr>
            <a:t>1993</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274</a:t>
          </a:r>
          <a:r>
            <a:rPr lang="zh-CN" altLang="en-US" sz="2000" b="1" kern="1200" dirty="0" smtClean="0">
              <a:latin typeface="华文中宋" panose="02010600040101010101" pitchFamily="2" charset="-122"/>
              <a:ea typeface="华文中宋" panose="02010600040101010101" pitchFamily="2" charset="-122"/>
            </a:rPr>
            <a:t>）</a:t>
          </a:r>
          <a:endParaRPr lang="en-US" altLang="zh-CN" sz="2000" b="1" kern="1200" dirty="0" smtClean="0">
            <a:latin typeface="华文中宋" panose="02010600040101010101" pitchFamily="2" charset="-122"/>
            <a:ea typeface="华文中宋" panose="02010600040101010101" pitchFamily="2" charset="-122"/>
          </a:endParaRPr>
        </a:p>
        <a:p>
          <a:pPr lvl="0" algn="l" defTabSz="889000">
            <a:lnSpc>
              <a:spcPct val="90000"/>
            </a:lnSpc>
            <a:spcBef>
              <a:spcPct val="0"/>
            </a:spcBef>
            <a:spcAft>
              <a:spcPct val="35000"/>
            </a:spcAft>
          </a:pPr>
          <a:r>
            <a:rPr lang="zh-CN" altLang="zh-CN" sz="2000" b="1" kern="1200" dirty="0" smtClean="0">
              <a:latin typeface="华文中宋" panose="02010600040101010101" pitchFamily="2" charset="-122"/>
              <a:ea typeface="华文中宋" panose="02010600040101010101" pitchFamily="2" charset="-122"/>
            </a:rPr>
            <a:t>“</a:t>
          </a:r>
          <a:r>
            <a:rPr lang="zh-CN" altLang="zh-CN" sz="2000" b="1" kern="1200" dirty="0" smtClean="0">
              <a:solidFill>
                <a:srgbClr val="C00000"/>
              </a:solidFill>
              <a:latin typeface="华文中宋" panose="02010600040101010101" pitchFamily="2" charset="-122"/>
              <a:ea typeface="华文中宋" panose="02010600040101010101" pitchFamily="2" charset="-122"/>
            </a:rPr>
            <a:t>四个现代化，关键是科学技术现代化</a:t>
          </a:r>
          <a:r>
            <a:rPr lang="zh-CN" altLang="zh-CN" sz="2000" b="1" kern="1200" dirty="0" smtClean="0">
              <a:latin typeface="华文中宋" panose="02010600040101010101" pitchFamily="2" charset="-122"/>
              <a:ea typeface="华文中宋" panose="02010600040101010101" pitchFamily="2" charset="-122"/>
            </a:rPr>
            <a:t>。</a:t>
          </a:r>
          <a:r>
            <a:rPr lang="zh-CN" altLang="zh-CN" sz="2000" b="1" kern="1200" dirty="0" smtClean="0">
              <a:solidFill>
                <a:srgbClr val="C00000"/>
              </a:solidFill>
              <a:latin typeface="华文中宋" panose="02010600040101010101" pitchFamily="2" charset="-122"/>
              <a:ea typeface="华文中宋" panose="02010600040101010101" pitchFamily="2" charset="-122"/>
            </a:rPr>
            <a:t>没有现代科学技术，就不可能建设现代农业、现代工业、现代国防。</a:t>
          </a:r>
          <a:r>
            <a:rPr lang="zh-CN" altLang="zh-CN" sz="2000" b="1" kern="1200" dirty="0" smtClean="0">
              <a:latin typeface="华文中宋" panose="02010600040101010101" pitchFamily="2" charset="-122"/>
              <a:ea typeface="华文中宋" panose="02010600040101010101" pitchFamily="2" charset="-122"/>
            </a:rPr>
            <a:t>没有科学技术的高速度发展，也就不可能有国民经济的高速度发展”（</a:t>
          </a:r>
          <a:r>
            <a:rPr lang="en-US" altLang="zh-CN" sz="2000" b="1" kern="1200" dirty="0" smtClean="0">
              <a:latin typeface="华文中宋" panose="02010600040101010101" pitchFamily="2" charset="-122"/>
              <a:ea typeface="华文中宋" panose="02010600040101010101" pitchFamily="2" charset="-122"/>
            </a:rPr>
            <a:t>2</a:t>
          </a:r>
          <a:r>
            <a:rPr lang="zh-CN" altLang="zh-CN" sz="2000" b="1" kern="1200" dirty="0" smtClean="0">
              <a:latin typeface="华文中宋" panose="02010600040101010101" pitchFamily="2" charset="-122"/>
              <a:ea typeface="华文中宋" panose="02010600040101010101" pitchFamily="2" charset="-122"/>
            </a:rPr>
            <a:t>卷，</a:t>
          </a:r>
          <a:r>
            <a:rPr lang="en-US" altLang="zh-CN" sz="2000" b="1" kern="1200" dirty="0" smtClean="0">
              <a:latin typeface="华文中宋" panose="02010600040101010101" pitchFamily="2" charset="-122"/>
              <a:ea typeface="华文中宋" panose="02010600040101010101" pitchFamily="2" charset="-122"/>
            </a:rPr>
            <a:t>1994</a:t>
          </a:r>
          <a:r>
            <a:rPr lang="zh-CN" altLang="zh-CN" sz="2000" b="1" kern="1200" dirty="0" smtClean="0">
              <a:latin typeface="华文中宋" panose="02010600040101010101" pitchFamily="2" charset="-122"/>
              <a:ea typeface="华文中宋" panose="02010600040101010101" pitchFamily="2" charset="-122"/>
            </a:rPr>
            <a:t>：</a:t>
          </a:r>
          <a:r>
            <a:rPr lang="en-US" altLang="zh-CN" sz="2000" b="1" kern="1200" dirty="0" smtClean="0">
              <a:latin typeface="华文中宋" panose="02010600040101010101" pitchFamily="2" charset="-122"/>
              <a:ea typeface="华文中宋" panose="02010600040101010101" pitchFamily="2" charset="-122"/>
            </a:rPr>
            <a:t>86</a:t>
          </a:r>
          <a:r>
            <a:rPr lang="zh-CN" altLang="zh-CN" sz="2000" b="1" kern="1200" dirty="0" smtClean="0">
              <a:latin typeface="华文中宋" panose="02010600040101010101" pitchFamily="2" charset="-122"/>
              <a:ea typeface="华文中宋" panose="02010600040101010101" pitchFamily="2" charset="-122"/>
            </a:rPr>
            <a:t>）</a:t>
          </a:r>
          <a:endParaRPr lang="zh-CN" altLang="en-US" sz="2000" b="1" kern="1200" dirty="0">
            <a:latin typeface="华文中宋" panose="02010600040101010101" pitchFamily="2" charset="-122"/>
            <a:ea typeface="华文中宋" panose="02010600040101010101" pitchFamily="2" charset="-122"/>
          </a:endParaRPr>
        </a:p>
      </dsp:txBody>
      <dsp:txXfrm>
        <a:off x="2468334" y="3253552"/>
        <a:ext cx="9271907" cy="2457546"/>
      </dsp:txXfrm>
    </dsp:sp>
    <dsp:sp modelId="{35B7021A-A00B-4A0F-AE6A-D8B0E2DA9075}">
      <dsp:nvSpPr>
        <dsp:cNvPr id="0" name=""/>
        <dsp:cNvSpPr/>
      </dsp:nvSpPr>
      <dsp:spPr>
        <a:xfrm>
          <a:off x="152947" y="3745113"/>
          <a:ext cx="2348048" cy="167838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5000" b="-7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4A27C-7F1C-4EE1-898E-89AE0391E897}">
      <dsp:nvSpPr>
        <dsp:cNvPr id="0" name=""/>
        <dsp:cNvSpPr/>
      </dsp:nvSpPr>
      <dsp:spPr>
        <a:xfrm>
          <a:off x="1177156" y="4387"/>
          <a:ext cx="1331263" cy="66563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怎么看</a:t>
          </a:r>
          <a:endParaRPr lang="zh-CN" altLang="en-US" sz="1600" b="1" kern="1200" dirty="0">
            <a:latin typeface="黑体" panose="02010609060101010101" pitchFamily="2" charset="-122"/>
            <a:ea typeface="黑体" panose="02010609060101010101" pitchFamily="2" charset="-122"/>
          </a:endParaRPr>
        </a:p>
      </dsp:txBody>
      <dsp:txXfrm>
        <a:off x="1196652" y="23883"/>
        <a:ext cx="1292271" cy="626639"/>
      </dsp:txXfrm>
    </dsp:sp>
    <dsp:sp modelId="{E8034B04-56AC-40FF-AC9B-09A343641E01}">
      <dsp:nvSpPr>
        <dsp:cNvPr id="0" name=""/>
        <dsp:cNvSpPr/>
      </dsp:nvSpPr>
      <dsp:spPr>
        <a:xfrm>
          <a:off x="1310282" y="670019"/>
          <a:ext cx="133126" cy="884192"/>
        </a:xfrm>
        <a:custGeom>
          <a:avLst/>
          <a:gdLst/>
          <a:ahLst/>
          <a:cxnLst/>
          <a:rect l="0" t="0" r="0" b="0"/>
          <a:pathLst>
            <a:path>
              <a:moveTo>
                <a:pt x="0" y="0"/>
              </a:moveTo>
              <a:lnTo>
                <a:pt x="0" y="884192"/>
              </a:lnTo>
              <a:lnTo>
                <a:pt x="133126" y="88419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173507-DA9E-45A1-8F7C-BC55D1E9F933}">
      <dsp:nvSpPr>
        <dsp:cNvPr id="0" name=""/>
        <dsp:cNvSpPr/>
      </dsp:nvSpPr>
      <dsp:spPr>
        <a:xfrm>
          <a:off x="1443409" y="836427"/>
          <a:ext cx="1065011" cy="1435568"/>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国民教育体系和人力资源开发的重要组成部分 </a:t>
          </a:r>
          <a:endParaRPr lang="zh-CN" altLang="en-US" sz="1600" b="1" kern="1200" dirty="0">
            <a:latin typeface="黑体" panose="02010609060101010101" pitchFamily="2" charset="-122"/>
            <a:ea typeface="黑体" panose="02010609060101010101" pitchFamily="2" charset="-122"/>
          </a:endParaRPr>
        </a:p>
      </dsp:txBody>
      <dsp:txXfrm>
        <a:off x="1474602" y="867620"/>
        <a:ext cx="1002625" cy="1373182"/>
      </dsp:txXfrm>
    </dsp:sp>
    <dsp:sp modelId="{985F9AF5-2BD2-4CE2-BA29-15D6D1038AD9}">
      <dsp:nvSpPr>
        <dsp:cNvPr id="0" name=""/>
        <dsp:cNvSpPr/>
      </dsp:nvSpPr>
      <dsp:spPr>
        <a:xfrm>
          <a:off x="1310282" y="670019"/>
          <a:ext cx="133126" cy="2408093"/>
        </a:xfrm>
        <a:custGeom>
          <a:avLst/>
          <a:gdLst/>
          <a:ahLst/>
          <a:cxnLst/>
          <a:rect l="0" t="0" r="0" b="0"/>
          <a:pathLst>
            <a:path>
              <a:moveTo>
                <a:pt x="0" y="0"/>
              </a:moveTo>
              <a:lnTo>
                <a:pt x="0" y="2408093"/>
              </a:lnTo>
              <a:lnTo>
                <a:pt x="133126" y="240809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8D5D8-C6F1-422C-80D2-452378C0B891}">
      <dsp:nvSpPr>
        <dsp:cNvPr id="0" name=""/>
        <dsp:cNvSpPr/>
      </dsp:nvSpPr>
      <dsp:spPr>
        <a:xfrm>
          <a:off x="1443409" y="2438404"/>
          <a:ext cx="1065011" cy="127941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必须高度重视，加快发展</a:t>
          </a:r>
          <a:endParaRPr lang="zh-CN" altLang="en-US" sz="1600" b="1" kern="1200" dirty="0">
            <a:latin typeface="黑体" panose="02010609060101010101" pitchFamily="2" charset="-122"/>
            <a:ea typeface="黑体" panose="02010609060101010101" pitchFamily="2" charset="-122"/>
          </a:endParaRPr>
        </a:p>
      </dsp:txBody>
      <dsp:txXfrm>
        <a:off x="1474602" y="2469597"/>
        <a:ext cx="1002625" cy="1217031"/>
      </dsp:txXfrm>
    </dsp:sp>
    <dsp:sp modelId="{0D9B8AFC-0178-4D00-8BD5-4531C1DA1468}">
      <dsp:nvSpPr>
        <dsp:cNvPr id="0" name=""/>
        <dsp:cNvSpPr/>
      </dsp:nvSpPr>
      <dsp:spPr>
        <a:xfrm>
          <a:off x="2841236" y="4387"/>
          <a:ext cx="1331263" cy="66563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培养什么人</a:t>
          </a:r>
          <a:endParaRPr lang="en-US" altLang="zh-CN" sz="1600" b="1" kern="1200" dirty="0" smtClean="0">
            <a:latin typeface="黑体" panose="02010609060101010101" pitchFamily="2" charset="-122"/>
            <a:ea typeface="黑体" panose="02010609060101010101" pitchFamily="2" charset="-122"/>
          </a:endParaRPr>
        </a:p>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怎样培养人</a:t>
          </a:r>
          <a:endParaRPr lang="zh-CN" altLang="en-US" sz="1600" b="1" kern="1200" dirty="0">
            <a:latin typeface="黑体" panose="02010609060101010101" pitchFamily="2" charset="-122"/>
            <a:ea typeface="黑体" panose="02010609060101010101" pitchFamily="2" charset="-122"/>
          </a:endParaRPr>
        </a:p>
      </dsp:txBody>
      <dsp:txXfrm>
        <a:off x="2860732" y="23883"/>
        <a:ext cx="1292271" cy="626639"/>
      </dsp:txXfrm>
    </dsp:sp>
    <dsp:sp modelId="{0861202F-1340-411D-BE02-0F3399454AA2}">
      <dsp:nvSpPr>
        <dsp:cNvPr id="0" name=""/>
        <dsp:cNvSpPr/>
      </dsp:nvSpPr>
      <dsp:spPr>
        <a:xfrm>
          <a:off x="2974362" y="670019"/>
          <a:ext cx="133126" cy="693215"/>
        </a:xfrm>
        <a:custGeom>
          <a:avLst/>
          <a:gdLst/>
          <a:ahLst/>
          <a:cxnLst/>
          <a:rect l="0" t="0" r="0" b="0"/>
          <a:pathLst>
            <a:path>
              <a:moveTo>
                <a:pt x="0" y="0"/>
              </a:moveTo>
              <a:lnTo>
                <a:pt x="0" y="693215"/>
              </a:lnTo>
              <a:lnTo>
                <a:pt x="133126" y="69321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208189-C97E-403A-B50D-2B6E9C838376}">
      <dsp:nvSpPr>
        <dsp:cNvPr id="0" name=""/>
        <dsp:cNvSpPr/>
      </dsp:nvSpPr>
      <dsp:spPr>
        <a:xfrm>
          <a:off x="3107488" y="836427"/>
          <a:ext cx="1904942" cy="1053615"/>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努力培养</a:t>
          </a:r>
          <a:r>
            <a:rPr lang="zh-CN" altLang="en-US" sz="1600" b="1" kern="1200" dirty="0" smtClean="0">
              <a:solidFill>
                <a:srgbClr val="C00000"/>
              </a:solidFill>
              <a:latin typeface="黑体" panose="02010609060101010101" pitchFamily="2" charset="-122"/>
              <a:ea typeface="黑体" panose="02010609060101010101" pitchFamily="2" charset="-122"/>
            </a:rPr>
            <a:t>数以亿计高素质劳动者和技术技能人才</a:t>
          </a:r>
          <a:endParaRPr lang="zh-CN" altLang="en-US" sz="1600" b="1" kern="1200" dirty="0">
            <a:solidFill>
              <a:srgbClr val="C00000"/>
            </a:solidFill>
            <a:latin typeface="黑体" panose="02010609060101010101" pitchFamily="2" charset="-122"/>
            <a:ea typeface="黑体" panose="02010609060101010101" pitchFamily="2" charset="-122"/>
          </a:endParaRPr>
        </a:p>
      </dsp:txBody>
      <dsp:txXfrm>
        <a:off x="3138347" y="867286"/>
        <a:ext cx="1843224" cy="991897"/>
      </dsp:txXfrm>
    </dsp:sp>
    <dsp:sp modelId="{A769672C-60A5-4E55-B0C6-F783A8B3B9D2}">
      <dsp:nvSpPr>
        <dsp:cNvPr id="0" name=""/>
        <dsp:cNvSpPr/>
      </dsp:nvSpPr>
      <dsp:spPr>
        <a:xfrm>
          <a:off x="2974362" y="670019"/>
          <a:ext cx="133126" cy="2884179"/>
        </a:xfrm>
        <a:custGeom>
          <a:avLst/>
          <a:gdLst/>
          <a:ahLst/>
          <a:cxnLst/>
          <a:rect l="0" t="0" r="0" b="0"/>
          <a:pathLst>
            <a:path>
              <a:moveTo>
                <a:pt x="0" y="0"/>
              </a:moveTo>
              <a:lnTo>
                <a:pt x="0" y="2884179"/>
              </a:lnTo>
              <a:lnTo>
                <a:pt x="133126" y="288417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D42A94-1231-4AAA-A607-183484599053}">
      <dsp:nvSpPr>
        <dsp:cNvPr id="0" name=""/>
        <dsp:cNvSpPr/>
      </dsp:nvSpPr>
      <dsp:spPr>
        <a:xfrm>
          <a:off x="3107488" y="2056451"/>
          <a:ext cx="1905933" cy="2995496"/>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要树立</a:t>
          </a:r>
          <a:r>
            <a:rPr lang="zh-CN" altLang="en-US" sz="1600" b="1" kern="1200" dirty="0" smtClean="0">
              <a:solidFill>
                <a:srgbClr val="C00000"/>
              </a:solidFill>
              <a:latin typeface="黑体" panose="02010609060101010101" pitchFamily="2" charset="-122"/>
              <a:ea typeface="黑体" panose="02010609060101010101" pitchFamily="2" charset="-122"/>
            </a:rPr>
            <a:t>正确人才观</a:t>
          </a:r>
          <a:r>
            <a:rPr lang="zh-CN" altLang="en-US" sz="1600" b="1" kern="1200" dirty="0" smtClean="0">
              <a:latin typeface="黑体" panose="02010609060101010101" pitchFamily="2" charset="-122"/>
              <a:ea typeface="黑体" panose="02010609060101010101" pitchFamily="2" charset="-122"/>
            </a:rPr>
            <a:t>，培育和践行社会主义核心价值观，着力提高人才培养质量，弘扬</a:t>
          </a:r>
          <a:r>
            <a:rPr lang="zh-CN" altLang="en-US" sz="1600" b="1" kern="1200" dirty="0" smtClean="0">
              <a:solidFill>
                <a:srgbClr val="C00000"/>
              </a:solidFill>
              <a:latin typeface="黑体" panose="02010609060101010101" pitchFamily="2" charset="-122"/>
              <a:ea typeface="黑体" panose="02010609060101010101" pitchFamily="2" charset="-122"/>
            </a:rPr>
            <a:t>劳动光荣、技能宝贵、创造伟大</a:t>
          </a:r>
          <a:r>
            <a:rPr lang="zh-CN" altLang="en-US" sz="1600" b="1" kern="1200" dirty="0" smtClean="0">
              <a:latin typeface="黑体" panose="02010609060101010101" pitchFamily="2" charset="-122"/>
              <a:ea typeface="黑体" panose="02010609060101010101" pitchFamily="2" charset="-122"/>
            </a:rPr>
            <a:t>的时代风尚，营造</a:t>
          </a:r>
          <a:r>
            <a:rPr lang="zh-CN" altLang="en-US" sz="1600" b="1" kern="1200" dirty="0" smtClean="0">
              <a:solidFill>
                <a:srgbClr val="C00000"/>
              </a:solidFill>
              <a:latin typeface="黑体" panose="02010609060101010101" pitchFamily="2" charset="-122"/>
              <a:ea typeface="黑体" panose="02010609060101010101" pitchFamily="2" charset="-122"/>
            </a:rPr>
            <a:t>人人皆可成才、人人尽展其才</a:t>
          </a:r>
          <a:r>
            <a:rPr lang="zh-CN" altLang="en-US" sz="1600" b="1" kern="1200" dirty="0" smtClean="0">
              <a:latin typeface="黑体" panose="02010609060101010101" pitchFamily="2" charset="-122"/>
              <a:ea typeface="黑体" panose="02010609060101010101" pitchFamily="2" charset="-122"/>
            </a:rPr>
            <a:t>的良好环境</a:t>
          </a:r>
          <a:endParaRPr lang="zh-CN" altLang="en-US" sz="1600" b="1" kern="1200" dirty="0">
            <a:latin typeface="黑体" panose="02010609060101010101" pitchFamily="2" charset="-122"/>
            <a:ea typeface="黑体" panose="02010609060101010101" pitchFamily="2" charset="-122"/>
          </a:endParaRPr>
        </a:p>
      </dsp:txBody>
      <dsp:txXfrm>
        <a:off x="3163311" y="2112274"/>
        <a:ext cx="1794287" cy="2883850"/>
      </dsp:txXfrm>
    </dsp:sp>
    <dsp:sp modelId="{2088821C-FB27-4D30-9287-1D6D651CA846}">
      <dsp:nvSpPr>
        <dsp:cNvPr id="0" name=""/>
        <dsp:cNvSpPr/>
      </dsp:nvSpPr>
      <dsp:spPr>
        <a:xfrm>
          <a:off x="5018678" y="4387"/>
          <a:ext cx="1637800" cy="66563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办什么样</a:t>
          </a:r>
          <a:r>
            <a:rPr lang="en-US" altLang="zh-CN" sz="1600" b="1" kern="1200" dirty="0" smtClean="0">
              <a:latin typeface="黑体" panose="02010609060101010101" pitchFamily="2" charset="-122"/>
              <a:ea typeface="黑体" panose="02010609060101010101" pitchFamily="2" charset="-122"/>
            </a:rPr>
            <a:t>/</a:t>
          </a:r>
          <a:r>
            <a:rPr lang="zh-CN" altLang="en-US" sz="1600" b="1" kern="1200" dirty="0" smtClean="0">
              <a:latin typeface="黑体" panose="02010609060101010101" pitchFamily="2" charset="-122"/>
              <a:ea typeface="黑体" panose="02010609060101010101" pitchFamily="2" charset="-122"/>
            </a:rPr>
            <a:t>怎么办职业教育</a:t>
          </a:r>
          <a:endParaRPr lang="zh-CN" altLang="en-US" sz="1600" b="1" kern="1200" dirty="0">
            <a:latin typeface="黑体" panose="02010609060101010101" pitchFamily="2" charset="-122"/>
            <a:ea typeface="黑体" panose="02010609060101010101" pitchFamily="2" charset="-122"/>
          </a:endParaRPr>
        </a:p>
      </dsp:txBody>
      <dsp:txXfrm>
        <a:off x="5038174" y="23883"/>
        <a:ext cx="1598808" cy="626639"/>
      </dsp:txXfrm>
    </dsp:sp>
    <dsp:sp modelId="{5069654F-E71A-444D-8E41-57ADDD58640C}">
      <dsp:nvSpPr>
        <dsp:cNvPr id="0" name=""/>
        <dsp:cNvSpPr/>
      </dsp:nvSpPr>
      <dsp:spPr>
        <a:xfrm>
          <a:off x="5182458" y="670019"/>
          <a:ext cx="163780" cy="499223"/>
        </a:xfrm>
        <a:custGeom>
          <a:avLst/>
          <a:gdLst/>
          <a:ahLst/>
          <a:cxnLst/>
          <a:rect l="0" t="0" r="0" b="0"/>
          <a:pathLst>
            <a:path>
              <a:moveTo>
                <a:pt x="0" y="0"/>
              </a:moveTo>
              <a:lnTo>
                <a:pt x="0" y="499223"/>
              </a:lnTo>
              <a:lnTo>
                <a:pt x="163780" y="4992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1010E-A086-4B11-8A26-CC545290EF2E}">
      <dsp:nvSpPr>
        <dsp:cNvPr id="0" name=""/>
        <dsp:cNvSpPr/>
      </dsp:nvSpPr>
      <dsp:spPr>
        <a:xfrm>
          <a:off x="5346238" y="836427"/>
          <a:ext cx="2154400" cy="665631"/>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努力建设</a:t>
          </a:r>
          <a:r>
            <a:rPr lang="zh-CN" altLang="en-US" sz="1600" b="1" kern="1200" dirty="0" smtClean="0">
              <a:solidFill>
                <a:srgbClr val="C00000"/>
              </a:solidFill>
              <a:latin typeface="黑体" panose="02010609060101010101" pitchFamily="2" charset="-122"/>
              <a:ea typeface="黑体" panose="02010609060101010101" pitchFamily="2" charset="-122"/>
            </a:rPr>
            <a:t>中国特色</a:t>
          </a:r>
          <a:endParaRPr lang="en-US" altLang="zh-CN" sz="1600" b="1" kern="1200" dirty="0" smtClean="0">
            <a:solidFill>
              <a:srgbClr val="C00000"/>
            </a:solidFill>
            <a:latin typeface="黑体" panose="02010609060101010101" pitchFamily="2" charset="-122"/>
            <a:ea typeface="黑体" panose="02010609060101010101" pitchFamily="2" charset="-122"/>
          </a:endParaRPr>
        </a:p>
        <a:p>
          <a:pPr lvl="0" algn="ctr" defTabSz="711200">
            <a:lnSpc>
              <a:spcPct val="90000"/>
            </a:lnSpc>
            <a:spcBef>
              <a:spcPct val="0"/>
            </a:spcBef>
            <a:spcAft>
              <a:spcPct val="35000"/>
            </a:spcAft>
          </a:pPr>
          <a:r>
            <a:rPr lang="zh-CN" altLang="en-US" sz="1600" b="1" kern="1200" dirty="0" smtClean="0">
              <a:solidFill>
                <a:srgbClr val="C00000"/>
              </a:solidFill>
              <a:latin typeface="黑体" panose="02010609060101010101" pitchFamily="2" charset="-122"/>
              <a:ea typeface="黑体" panose="02010609060101010101" pitchFamily="2" charset="-122"/>
            </a:rPr>
            <a:t>职业教育体系</a:t>
          </a:r>
          <a:endParaRPr lang="zh-CN" altLang="en-US" sz="1600" b="1" kern="1200" dirty="0">
            <a:solidFill>
              <a:srgbClr val="C00000"/>
            </a:solidFill>
            <a:latin typeface="黑体" panose="02010609060101010101" pitchFamily="2" charset="-122"/>
            <a:ea typeface="黑体" panose="02010609060101010101" pitchFamily="2" charset="-122"/>
          </a:endParaRPr>
        </a:p>
      </dsp:txBody>
      <dsp:txXfrm>
        <a:off x="5365734" y="855923"/>
        <a:ext cx="2115408" cy="626639"/>
      </dsp:txXfrm>
    </dsp:sp>
    <dsp:sp modelId="{48ED4DC2-3633-4765-B797-33D4045D2371}">
      <dsp:nvSpPr>
        <dsp:cNvPr id="0" name=""/>
        <dsp:cNvSpPr/>
      </dsp:nvSpPr>
      <dsp:spPr>
        <a:xfrm>
          <a:off x="5182458" y="670019"/>
          <a:ext cx="163780" cy="2639104"/>
        </a:xfrm>
        <a:custGeom>
          <a:avLst/>
          <a:gdLst/>
          <a:ahLst/>
          <a:cxnLst/>
          <a:rect l="0" t="0" r="0" b="0"/>
          <a:pathLst>
            <a:path>
              <a:moveTo>
                <a:pt x="0" y="0"/>
              </a:moveTo>
              <a:lnTo>
                <a:pt x="0" y="2639104"/>
              </a:lnTo>
              <a:lnTo>
                <a:pt x="163780" y="263910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887C7-59E8-44BF-BC09-CDC83CDB4377}">
      <dsp:nvSpPr>
        <dsp:cNvPr id="0" name=""/>
        <dsp:cNvSpPr/>
      </dsp:nvSpPr>
      <dsp:spPr>
        <a:xfrm>
          <a:off x="5346238" y="1668467"/>
          <a:ext cx="2310392" cy="328131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要牢牢把握服务发展、促进就业的办学方向，深化体制机制改革，创新</a:t>
          </a:r>
          <a:r>
            <a:rPr lang="zh-CN" altLang="en-US" sz="1600" b="1" kern="1200" dirty="0" smtClean="0">
              <a:solidFill>
                <a:srgbClr val="C00000"/>
              </a:solidFill>
              <a:latin typeface="黑体" panose="02010609060101010101" pitchFamily="2" charset="-122"/>
              <a:ea typeface="黑体" panose="02010609060101010101" pitchFamily="2" charset="-122"/>
            </a:rPr>
            <a:t>各层次各类型</a:t>
          </a:r>
          <a:r>
            <a:rPr lang="zh-CN" altLang="en-US" sz="1600" b="1" kern="1200" dirty="0" smtClean="0">
              <a:latin typeface="黑体" panose="02010609060101010101" pitchFamily="2" charset="-122"/>
              <a:ea typeface="黑体" panose="02010609060101010101" pitchFamily="2" charset="-122"/>
            </a:rPr>
            <a:t>职业教育模式，坚持</a:t>
          </a:r>
          <a:r>
            <a:rPr lang="zh-CN" altLang="en-US" sz="1600" b="1" kern="1200" dirty="0" smtClean="0">
              <a:solidFill>
                <a:srgbClr val="C00000"/>
              </a:solidFill>
              <a:latin typeface="黑体" panose="02010609060101010101" pitchFamily="2" charset="-122"/>
              <a:ea typeface="黑体" panose="02010609060101010101" pitchFamily="2" charset="-122"/>
            </a:rPr>
            <a:t>产教融合、校企合作</a:t>
          </a:r>
          <a:r>
            <a:rPr lang="zh-CN" altLang="en-US" sz="1600" b="1" kern="1200" dirty="0" smtClean="0">
              <a:latin typeface="黑体" panose="02010609060101010101" pitchFamily="2" charset="-122"/>
              <a:ea typeface="黑体" panose="02010609060101010101" pitchFamily="2" charset="-122"/>
            </a:rPr>
            <a:t>，坚持</a:t>
          </a:r>
          <a:r>
            <a:rPr lang="zh-CN" altLang="en-US" sz="1600" b="1" kern="1200" dirty="0" smtClean="0">
              <a:solidFill>
                <a:srgbClr val="C00000"/>
              </a:solidFill>
              <a:latin typeface="黑体" panose="02010609060101010101" pitchFamily="2" charset="-122"/>
              <a:ea typeface="黑体" panose="02010609060101010101" pitchFamily="2" charset="-122"/>
            </a:rPr>
            <a:t>工学结合、知行合一</a:t>
          </a:r>
          <a:r>
            <a:rPr lang="zh-CN" altLang="en-US" sz="1600" b="1" kern="1200" dirty="0" smtClean="0">
              <a:latin typeface="黑体" panose="02010609060101010101" pitchFamily="2" charset="-122"/>
              <a:ea typeface="黑体" panose="02010609060101010101" pitchFamily="2" charset="-122"/>
            </a:rPr>
            <a:t>，引导社会各界特别是行业企业积极支持职业教育</a:t>
          </a:r>
          <a:endParaRPr lang="zh-CN" altLang="en-US" sz="1600" b="1" kern="1200" dirty="0">
            <a:latin typeface="黑体" panose="02010609060101010101" pitchFamily="2" charset="-122"/>
            <a:ea typeface="黑体" panose="02010609060101010101" pitchFamily="2" charset="-122"/>
          </a:endParaRPr>
        </a:p>
      </dsp:txBody>
      <dsp:txXfrm>
        <a:off x="5413907" y="1736136"/>
        <a:ext cx="2175054" cy="3145974"/>
      </dsp:txXfrm>
    </dsp:sp>
    <dsp:sp modelId="{C773339A-61D4-4F95-AE68-2E52CE466999}">
      <dsp:nvSpPr>
        <dsp:cNvPr id="0" name=""/>
        <dsp:cNvSpPr/>
      </dsp:nvSpPr>
      <dsp:spPr>
        <a:xfrm>
          <a:off x="7723193" y="4387"/>
          <a:ext cx="1331263" cy="66563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支持重点和价值追求</a:t>
          </a:r>
          <a:endParaRPr lang="zh-CN" altLang="en-US" sz="1600" b="1" kern="1200" dirty="0">
            <a:latin typeface="黑体" panose="02010609060101010101" pitchFamily="2" charset="-122"/>
            <a:ea typeface="黑体" panose="02010609060101010101" pitchFamily="2" charset="-122"/>
          </a:endParaRPr>
        </a:p>
      </dsp:txBody>
      <dsp:txXfrm>
        <a:off x="7742689" y="23883"/>
        <a:ext cx="1292271" cy="626639"/>
      </dsp:txXfrm>
    </dsp:sp>
    <dsp:sp modelId="{3CCB23D2-9E03-437E-89E9-67DFC6A4D4C2}">
      <dsp:nvSpPr>
        <dsp:cNvPr id="0" name=""/>
        <dsp:cNvSpPr/>
      </dsp:nvSpPr>
      <dsp:spPr>
        <a:xfrm>
          <a:off x="7856320" y="670019"/>
          <a:ext cx="133126" cy="929977"/>
        </a:xfrm>
        <a:custGeom>
          <a:avLst/>
          <a:gdLst/>
          <a:ahLst/>
          <a:cxnLst/>
          <a:rect l="0" t="0" r="0" b="0"/>
          <a:pathLst>
            <a:path>
              <a:moveTo>
                <a:pt x="0" y="0"/>
              </a:moveTo>
              <a:lnTo>
                <a:pt x="0" y="929977"/>
              </a:lnTo>
              <a:lnTo>
                <a:pt x="133126" y="92997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CBFF10-0F49-4F99-955E-8D70C976664B}">
      <dsp:nvSpPr>
        <dsp:cNvPr id="0" name=""/>
        <dsp:cNvSpPr/>
      </dsp:nvSpPr>
      <dsp:spPr>
        <a:xfrm>
          <a:off x="7989446" y="836427"/>
          <a:ext cx="1279483" cy="1527139"/>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加大对农村地区、民族地区、贫困地区职业教育支持力度</a:t>
          </a:r>
          <a:endParaRPr lang="zh-CN" altLang="en-US" sz="1600" b="1" kern="1200" dirty="0">
            <a:latin typeface="黑体" panose="02010609060101010101" pitchFamily="2" charset="-122"/>
            <a:ea typeface="黑体" panose="02010609060101010101" pitchFamily="2" charset="-122"/>
          </a:endParaRPr>
        </a:p>
      </dsp:txBody>
      <dsp:txXfrm>
        <a:off x="8026921" y="873902"/>
        <a:ext cx="1204533" cy="1452189"/>
      </dsp:txXfrm>
    </dsp:sp>
    <dsp:sp modelId="{6F398378-8B45-4848-AE8F-4BB00D7BE238}">
      <dsp:nvSpPr>
        <dsp:cNvPr id="0" name=""/>
        <dsp:cNvSpPr/>
      </dsp:nvSpPr>
      <dsp:spPr>
        <a:xfrm>
          <a:off x="7856320" y="670019"/>
          <a:ext cx="133126" cy="2484248"/>
        </a:xfrm>
        <a:custGeom>
          <a:avLst/>
          <a:gdLst/>
          <a:ahLst/>
          <a:cxnLst/>
          <a:rect l="0" t="0" r="0" b="0"/>
          <a:pathLst>
            <a:path>
              <a:moveTo>
                <a:pt x="0" y="0"/>
              </a:moveTo>
              <a:lnTo>
                <a:pt x="0" y="2484248"/>
              </a:lnTo>
              <a:lnTo>
                <a:pt x="133126" y="24842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B4A134-184E-4DDB-B85D-9F9623C7C5FD}">
      <dsp:nvSpPr>
        <dsp:cNvPr id="0" name=""/>
        <dsp:cNvSpPr/>
      </dsp:nvSpPr>
      <dsp:spPr>
        <a:xfrm>
          <a:off x="7989446" y="2529975"/>
          <a:ext cx="1232974" cy="1248585"/>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黑体" panose="02010609060101010101" pitchFamily="2" charset="-122"/>
              <a:ea typeface="黑体" panose="02010609060101010101" pitchFamily="2" charset="-122"/>
            </a:rPr>
            <a:t>努力让每个人都有</a:t>
          </a:r>
          <a:r>
            <a:rPr lang="zh-CN" altLang="en-US" sz="1600" b="1" kern="1200" dirty="0" smtClean="0">
              <a:solidFill>
                <a:srgbClr val="C00000"/>
              </a:solidFill>
              <a:latin typeface="黑体" panose="02010609060101010101" pitchFamily="2" charset="-122"/>
              <a:ea typeface="黑体" panose="02010609060101010101" pitchFamily="2" charset="-122"/>
            </a:rPr>
            <a:t>人生出彩</a:t>
          </a:r>
          <a:r>
            <a:rPr lang="zh-CN" altLang="en-US" sz="1600" b="1" kern="1200" dirty="0" smtClean="0">
              <a:latin typeface="黑体" panose="02010609060101010101" pitchFamily="2" charset="-122"/>
              <a:ea typeface="黑体" panose="02010609060101010101" pitchFamily="2" charset="-122"/>
            </a:rPr>
            <a:t>的机会</a:t>
          </a:r>
          <a:endParaRPr lang="zh-CN" altLang="en-US" sz="1600" b="1" kern="1200" dirty="0">
            <a:latin typeface="黑体" panose="02010609060101010101" pitchFamily="2" charset="-122"/>
            <a:ea typeface="黑体" panose="02010609060101010101" pitchFamily="2" charset="-122"/>
          </a:endParaRPr>
        </a:p>
      </dsp:txBody>
      <dsp:txXfrm>
        <a:off x="8025559" y="2566088"/>
        <a:ext cx="1160748" cy="11763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BE382-6905-4612-9B23-75FEB16EF200}">
      <dsp:nvSpPr>
        <dsp:cNvPr id="0" name=""/>
        <dsp:cNvSpPr/>
      </dsp:nvSpPr>
      <dsp:spPr>
        <a:xfrm>
          <a:off x="549304" y="0"/>
          <a:ext cx="4303853" cy="4303853"/>
        </a:xfrm>
        <a:prstGeom prst="triangl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EF5CE-402B-4039-8F87-374C113CD7BD}">
      <dsp:nvSpPr>
        <dsp:cNvPr id="0" name=""/>
        <dsp:cNvSpPr/>
      </dsp:nvSpPr>
      <dsp:spPr>
        <a:xfrm>
          <a:off x="2701231" y="432696"/>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数智技术（心）文明时代</a:t>
          </a:r>
          <a:endParaRPr lang="zh-CN" altLang="en-US" sz="1800" b="1" kern="1200" dirty="0"/>
        </a:p>
      </dsp:txBody>
      <dsp:txXfrm>
        <a:off x="2726098" y="457563"/>
        <a:ext cx="2747770" cy="459667"/>
      </dsp:txXfrm>
    </dsp:sp>
    <dsp:sp modelId="{001BD14E-75E5-4966-ACEA-CE0C44A2BA29}">
      <dsp:nvSpPr>
        <dsp:cNvPr id="0" name=""/>
        <dsp:cNvSpPr/>
      </dsp:nvSpPr>
      <dsp:spPr>
        <a:xfrm>
          <a:off x="2701231" y="1005773"/>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185330"/>
              <a:satOff val="2886"/>
              <a:lumOff val="143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信息技术（脑）时代</a:t>
          </a:r>
          <a:endParaRPr lang="zh-CN" altLang="en-US" sz="1800" b="1" kern="1200" dirty="0"/>
        </a:p>
      </dsp:txBody>
      <dsp:txXfrm>
        <a:off x="2726098" y="1030640"/>
        <a:ext cx="2747770" cy="459667"/>
      </dsp:txXfrm>
    </dsp:sp>
    <dsp:sp modelId="{04902D83-878B-4371-917F-C077E68C0CA7}">
      <dsp:nvSpPr>
        <dsp:cNvPr id="0" name=""/>
        <dsp:cNvSpPr/>
      </dsp:nvSpPr>
      <dsp:spPr>
        <a:xfrm>
          <a:off x="2701231" y="1578849"/>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370661"/>
              <a:satOff val="5772"/>
              <a:lumOff val="287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大机器生产（手）时代</a:t>
          </a:r>
          <a:endParaRPr lang="zh-CN" altLang="en-US" sz="1800" b="1" kern="1200" dirty="0"/>
        </a:p>
      </dsp:txBody>
      <dsp:txXfrm>
        <a:off x="2726098" y="1603716"/>
        <a:ext cx="2747770" cy="459667"/>
      </dsp:txXfrm>
    </dsp:sp>
    <dsp:sp modelId="{90F25D17-74E1-4029-A89E-0372C8C5BE6B}">
      <dsp:nvSpPr>
        <dsp:cNvPr id="0" name=""/>
        <dsp:cNvSpPr/>
      </dsp:nvSpPr>
      <dsp:spPr>
        <a:xfrm>
          <a:off x="2701231" y="2151926"/>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555991"/>
              <a:satOff val="8658"/>
              <a:lumOff val="431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简单农耕器械时代</a:t>
          </a:r>
          <a:endParaRPr lang="zh-CN" altLang="en-US" sz="1800" b="1" kern="1200" dirty="0"/>
        </a:p>
      </dsp:txBody>
      <dsp:txXfrm>
        <a:off x="2726098" y="2176793"/>
        <a:ext cx="2747770" cy="459667"/>
      </dsp:txXfrm>
    </dsp:sp>
    <dsp:sp modelId="{2F0C7F77-E4E2-434E-8BA1-6D48429BC49A}">
      <dsp:nvSpPr>
        <dsp:cNvPr id="0" name=""/>
        <dsp:cNvSpPr/>
      </dsp:nvSpPr>
      <dsp:spPr>
        <a:xfrm>
          <a:off x="2701231" y="2725003"/>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370661"/>
              <a:satOff val="5772"/>
              <a:lumOff val="287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新石器技术时代</a:t>
          </a:r>
          <a:endParaRPr lang="zh-CN" altLang="en-US" sz="1800" b="1" kern="1200" dirty="0"/>
        </a:p>
      </dsp:txBody>
      <dsp:txXfrm>
        <a:off x="2726098" y="2749870"/>
        <a:ext cx="2747770" cy="459667"/>
      </dsp:txXfrm>
    </dsp:sp>
    <dsp:sp modelId="{349E4F1E-56CE-4D41-A976-CA13445B85A6}">
      <dsp:nvSpPr>
        <dsp:cNvPr id="0" name=""/>
        <dsp:cNvSpPr/>
      </dsp:nvSpPr>
      <dsp:spPr>
        <a:xfrm>
          <a:off x="2701231" y="3298079"/>
          <a:ext cx="2797504" cy="509401"/>
        </a:xfrm>
        <a:prstGeom prst="roundRect">
          <a:avLst/>
        </a:prstGeom>
        <a:solidFill>
          <a:schemeClr val="lt1">
            <a:alpha val="90000"/>
            <a:hueOff val="0"/>
            <a:satOff val="0"/>
            <a:lumOff val="0"/>
            <a:alphaOff val="0"/>
          </a:schemeClr>
        </a:solidFill>
        <a:ln w="12700" cap="flat" cmpd="sng" algn="ctr">
          <a:solidFill>
            <a:schemeClr val="accent2">
              <a:shade val="50000"/>
              <a:hueOff val="-185330"/>
              <a:satOff val="2886"/>
              <a:lumOff val="143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史前人类旧石器时代</a:t>
          </a:r>
          <a:endParaRPr lang="zh-CN" altLang="en-US" sz="1800" b="1" kern="1200" dirty="0"/>
        </a:p>
      </dsp:txBody>
      <dsp:txXfrm>
        <a:off x="2726098" y="3322946"/>
        <a:ext cx="2747770" cy="45966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C17E6-A518-4469-B9C1-9BABE12BDABA}">
      <dsp:nvSpPr>
        <dsp:cNvPr id="0" name=""/>
        <dsp:cNvSpPr/>
      </dsp:nvSpPr>
      <dsp:spPr>
        <a:xfrm>
          <a:off x="1343491" y="-17809"/>
          <a:ext cx="4281135" cy="42811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1" kern="1200" dirty="0" smtClean="0"/>
            <a:t>创新说</a:t>
          </a:r>
          <a:endParaRPr lang="zh-CN" altLang="en-US" sz="2400" b="1" kern="1200" dirty="0"/>
        </a:p>
      </dsp:txBody>
      <dsp:txXfrm>
        <a:off x="2681346" y="196247"/>
        <a:ext cx="1605425" cy="428113"/>
      </dsp:txXfrm>
    </dsp:sp>
    <dsp:sp modelId="{6C23496F-5FAB-4C2C-AF97-F264DD3673C0}">
      <dsp:nvSpPr>
        <dsp:cNvPr id="0" name=""/>
        <dsp:cNvSpPr/>
      </dsp:nvSpPr>
      <dsp:spPr>
        <a:xfrm>
          <a:off x="1664577" y="624360"/>
          <a:ext cx="3638964" cy="3638964"/>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1" kern="1200" dirty="0" smtClean="0"/>
            <a:t>跨学科说</a:t>
          </a:r>
          <a:endParaRPr lang="zh-CN" altLang="en-US" sz="2400" b="1" kern="1200" dirty="0"/>
        </a:p>
      </dsp:txBody>
      <dsp:txXfrm>
        <a:off x="2699407" y="833601"/>
        <a:ext cx="1569303" cy="418480"/>
      </dsp:txXfrm>
    </dsp:sp>
    <dsp:sp modelId="{76028883-1E5C-4888-954D-76A0670A691A}">
      <dsp:nvSpPr>
        <dsp:cNvPr id="0" name=""/>
        <dsp:cNvSpPr/>
      </dsp:nvSpPr>
      <dsp:spPr>
        <a:xfrm>
          <a:off x="1985662" y="1266530"/>
          <a:ext cx="2996794" cy="2996794"/>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1" kern="1200" dirty="0" smtClean="0"/>
            <a:t>超越说</a:t>
          </a:r>
          <a:endParaRPr lang="zh-CN" altLang="en-US" sz="2400" b="1" kern="1200" dirty="0"/>
        </a:p>
      </dsp:txBody>
      <dsp:txXfrm>
        <a:off x="2708638" y="1473309"/>
        <a:ext cx="1550841" cy="413557"/>
      </dsp:txXfrm>
    </dsp:sp>
    <dsp:sp modelId="{24CB46E0-9BA2-41BA-A461-A4C9DF3FEE42}">
      <dsp:nvSpPr>
        <dsp:cNvPr id="0" name=""/>
        <dsp:cNvSpPr/>
      </dsp:nvSpPr>
      <dsp:spPr>
        <a:xfrm>
          <a:off x="2306747" y="1908701"/>
          <a:ext cx="2354624" cy="2354624"/>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1" kern="1200" dirty="0" smtClean="0"/>
            <a:t>中国说</a:t>
          </a:r>
          <a:endParaRPr lang="zh-CN" altLang="en-US" sz="2400" b="1" kern="1200" dirty="0"/>
        </a:p>
      </dsp:txBody>
      <dsp:txXfrm>
        <a:off x="2848310" y="2120617"/>
        <a:ext cx="1271497" cy="423832"/>
      </dsp:txXfrm>
    </dsp:sp>
    <dsp:sp modelId="{0A4B4D4B-FE91-47AB-A24F-8049731FFE4E}">
      <dsp:nvSpPr>
        <dsp:cNvPr id="0" name=""/>
        <dsp:cNvSpPr/>
      </dsp:nvSpPr>
      <dsp:spPr>
        <a:xfrm>
          <a:off x="2518381" y="2515252"/>
          <a:ext cx="1931356" cy="178369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1" kern="1200" smtClean="0">
              <a:solidFill>
                <a:srgbClr val="FF0000"/>
              </a:solidFill>
            </a:rPr>
            <a:t>新文科建设</a:t>
          </a:r>
          <a:endParaRPr lang="zh-CN" altLang="en-US" sz="2400" b="1" kern="1200" dirty="0">
            <a:solidFill>
              <a:srgbClr val="FF0000"/>
            </a:solidFill>
          </a:endParaRPr>
        </a:p>
      </dsp:txBody>
      <dsp:txXfrm>
        <a:off x="2801221" y="2961175"/>
        <a:ext cx="1365675" cy="8918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CFE4B-4653-4973-9BFC-C8BC58603B83}">
      <dsp:nvSpPr>
        <dsp:cNvPr id="0" name=""/>
        <dsp:cNvSpPr/>
      </dsp:nvSpPr>
      <dsp:spPr>
        <a:xfrm>
          <a:off x="1685722" y="0"/>
          <a:ext cx="1957336" cy="1087409"/>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人文日新</a:t>
          </a:r>
          <a:endParaRPr lang="zh-CN" altLang="en-US" sz="2400" b="1" kern="1200" dirty="0"/>
        </a:p>
      </dsp:txBody>
      <dsp:txXfrm>
        <a:off x="1717571" y="31849"/>
        <a:ext cx="1893638" cy="1023711"/>
      </dsp:txXfrm>
    </dsp:sp>
    <dsp:sp modelId="{CCA9551A-4371-47BE-AF11-7776A48A3DF0}">
      <dsp:nvSpPr>
        <dsp:cNvPr id="0" name=""/>
        <dsp:cNvSpPr/>
      </dsp:nvSpPr>
      <dsp:spPr>
        <a:xfrm>
          <a:off x="4512987" y="0"/>
          <a:ext cx="1957336" cy="1087409"/>
        </a:xfrm>
        <a:prstGeom prst="roundRect">
          <a:avLst>
            <a:gd name="adj" fmla="val 10000"/>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人文式微</a:t>
          </a:r>
          <a:endParaRPr lang="zh-CN" altLang="en-US" sz="2400" b="1" kern="1200" dirty="0"/>
        </a:p>
      </dsp:txBody>
      <dsp:txXfrm>
        <a:off x="4544836" y="31849"/>
        <a:ext cx="1893638" cy="1023711"/>
      </dsp:txXfrm>
    </dsp:sp>
    <dsp:sp modelId="{E0E10945-866C-49DB-B1DF-7B23A12B587A}">
      <dsp:nvSpPr>
        <dsp:cNvPr id="0" name=""/>
        <dsp:cNvSpPr/>
      </dsp:nvSpPr>
      <dsp:spPr>
        <a:xfrm>
          <a:off x="3670244" y="4621489"/>
          <a:ext cx="815557" cy="815557"/>
        </a:xfrm>
        <a:prstGeom prst="triangle">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08CA36-4954-4B87-9823-E9C7E5CCA0E2}">
      <dsp:nvSpPr>
        <dsp:cNvPr id="0" name=""/>
        <dsp:cNvSpPr/>
      </dsp:nvSpPr>
      <dsp:spPr>
        <a:xfrm rot="240000">
          <a:off x="1630605" y="4272014"/>
          <a:ext cx="4894836" cy="342280"/>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C23EDF-D2D6-4CF2-8E52-88D6E3B168D7}">
      <dsp:nvSpPr>
        <dsp:cNvPr id="0" name=""/>
        <dsp:cNvSpPr/>
      </dsp:nvSpPr>
      <dsp:spPr>
        <a:xfrm rot="240000">
          <a:off x="4569529" y="3416229"/>
          <a:ext cx="1952993" cy="9098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文科无用</a:t>
          </a:r>
          <a:endParaRPr lang="zh-CN" altLang="en-US" sz="2400" b="1" kern="1200" dirty="0"/>
        </a:p>
      </dsp:txBody>
      <dsp:txXfrm>
        <a:off x="4613946" y="3460646"/>
        <a:ext cx="1864159" cy="821061"/>
      </dsp:txXfrm>
    </dsp:sp>
    <dsp:sp modelId="{CB312B15-B86D-4D89-9807-538CD17ED023}">
      <dsp:nvSpPr>
        <dsp:cNvPr id="0" name=""/>
        <dsp:cNvSpPr/>
      </dsp:nvSpPr>
      <dsp:spPr>
        <a:xfrm rot="240000">
          <a:off x="4640210" y="2437561"/>
          <a:ext cx="1952993" cy="909895"/>
        </a:xfrm>
        <a:prstGeom prst="round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文科存续</a:t>
          </a:r>
          <a:endParaRPr lang="zh-CN" altLang="en-US" sz="2400" b="1" kern="1200" dirty="0"/>
        </a:p>
      </dsp:txBody>
      <dsp:txXfrm>
        <a:off x="4684627" y="2481978"/>
        <a:ext cx="1864159" cy="821061"/>
      </dsp:txXfrm>
    </dsp:sp>
    <dsp:sp modelId="{6E12CA28-72FC-40A5-9F43-1BCDBBE8DAD2}">
      <dsp:nvSpPr>
        <dsp:cNvPr id="0" name=""/>
        <dsp:cNvSpPr/>
      </dsp:nvSpPr>
      <dsp:spPr>
        <a:xfrm rot="240000">
          <a:off x="4710892" y="1480640"/>
          <a:ext cx="1952993" cy="909895"/>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文科就业</a:t>
          </a:r>
          <a:endParaRPr lang="zh-CN" altLang="en-US" sz="2400" b="1" kern="1200" dirty="0"/>
        </a:p>
      </dsp:txBody>
      <dsp:txXfrm>
        <a:off x="4755309" y="1525057"/>
        <a:ext cx="1864159" cy="821061"/>
      </dsp:txXfrm>
    </dsp:sp>
    <dsp:sp modelId="{14C6369C-6026-419A-99A5-81F8EDA1423A}">
      <dsp:nvSpPr>
        <dsp:cNvPr id="0" name=""/>
        <dsp:cNvSpPr/>
      </dsp:nvSpPr>
      <dsp:spPr>
        <a:xfrm rot="240000">
          <a:off x="1769450" y="3220496"/>
          <a:ext cx="1952993" cy="909895"/>
        </a:xfrm>
        <a:prstGeom prst="round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化成人文</a:t>
          </a:r>
          <a:endParaRPr lang="zh-CN" altLang="en-US" sz="2400" b="1" kern="1200" dirty="0">
            <a:solidFill>
              <a:srgbClr val="FF0000"/>
            </a:solidFill>
          </a:endParaRPr>
        </a:p>
      </dsp:txBody>
      <dsp:txXfrm>
        <a:off x="1813867" y="3264913"/>
        <a:ext cx="1864159" cy="821061"/>
      </dsp:txXfrm>
    </dsp:sp>
    <dsp:sp modelId="{FD3012E5-6669-456D-9855-B11D91F17D77}">
      <dsp:nvSpPr>
        <dsp:cNvPr id="0" name=""/>
        <dsp:cNvSpPr/>
      </dsp:nvSpPr>
      <dsp:spPr>
        <a:xfrm rot="240000">
          <a:off x="1863847" y="2227266"/>
          <a:ext cx="1905563" cy="939017"/>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人文化成</a:t>
          </a:r>
          <a:endParaRPr lang="zh-CN" altLang="en-US" sz="2400" b="1" kern="1200" dirty="0">
            <a:solidFill>
              <a:srgbClr val="FF0000"/>
            </a:solidFill>
          </a:endParaRPr>
        </a:p>
      </dsp:txBody>
      <dsp:txXfrm>
        <a:off x="1909686" y="2273105"/>
        <a:ext cx="1813885" cy="8473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F4051-68A4-4E29-859A-8480DA084B4F}">
      <dsp:nvSpPr>
        <dsp:cNvPr id="0" name=""/>
        <dsp:cNvSpPr/>
      </dsp:nvSpPr>
      <dsp:spPr>
        <a:xfrm>
          <a:off x="0" y="0"/>
          <a:ext cx="4957069" cy="1276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通用技能迭代的创新型人才</a:t>
          </a:r>
          <a:endParaRPr lang="zh-CN" altLang="en-US" sz="2400" b="1" kern="1200" dirty="0">
            <a:solidFill>
              <a:srgbClr val="FF0000"/>
            </a:solidFill>
          </a:endParaRPr>
        </a:p>
      </dsp:txBody>
      <dsp:txXfrm>
        <a:off x="37386" y="37386"/>
        <a:ext cx="4882297" cy="1201667"/>
      </dsp:txXfrm>
    </dsp:sp>
    <dsp:sp modelId="{179DCE52-490C-4BAE-BB7E-4BF05FEE92EC}">
      <dsp:nvSpPr>
        <dsp:cNvPr id="0" name=""/>
        <dsp:cNvSpPr/>
      </dsp:nvSpPr>
      <dsp:spPr>
        <a:xfrm>
          <a:off x="568" y="1366495"/>
          <a:ext cx="3238111" cy="127643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跨越工业文明时代形成的</a:t>
          </a:r>
          <a:r>
            <a:rPr lang="zh-CN" altLang="en-US" sz="2400" b="1" kern="1200" dirty="0" smtClean="0">
              <a:solidFill>
                <a:srgbClr val="FF0000"/>
              </a:solidFill>
            </a:rPr>
            <a:t>文理科界河</a:t>
          </a:r>
          <a:endParaRPr lang="zh-CN" altLang="en-US" sz="2400" b="1" kern="1200" dirty="0">
            <a:solidFill>
              <a:srgbClr val="FF0000"/>
            </a:solidFill>
          </a:endParaRPr>
        </a:p>
      </dsp:txBody>
      <dsp:txXfrm>
        <a:off x="37954" y="1403881"/>
        <a:ext cx="3163339" cy="1201667"/>
      </dsp:txXfrm>
    </dsp:sp>
    <dsp:sp modelId="{62D6C63A-EDA9-4058-9681-9E8BACB8D7F7}">
      <dsp:nvSpPr>
        <dsp:cNvPr id="0" name=""/>
        <dsp:cNvSpPr/>
      </dsp:nvSpPr>
      <dsp:spPr>
        <a:xfrm>
          <a:off x="568" y="2731330"/>
          <a:ext cx="1585754" cy="12764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人文素养</a:t>
          </a:r>
          <a:endParaRPr lang="zh-CN" altLang="en-US" sz="2400" b="1" kern="1200" dirty="0"/>
        </a:p>
      </dsp:txBody>
      <dsp:txXfrm>
        <a:off x="37954" y="2768716"/>
        <a:ext cx="1510982" cy="1201667"/>
      </dsp:txXfrm>
    </dsp:sp>
    <dsp:sp modelId="{87A94B15-788E-439C-9871-5B165EC022B8}">
      <dsp:nvSpPr>
        <dsp:cNvPr id="0" name=""/>
        <dsp:cNvSpPr/>
      </dsp:nvSpPr>
      <dsp:spPr>
        <a:xfrm>
          <a:off x="1652925" y="2731330"/>
          <a:ext cx="1585754" cy="12764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科技素养</a:t>
          </a:r>
          <a:endParaRPr lang="zh-CN" altLang="en-US" sz="2400" b="1" kern="1200" dirty="0"/>
        </a:p>
      </dsp:txBody>
      <dsp:txXfrm>
        <a:off x="1690311" y="2768716"/>
        <a:ext cx="1510982" cy="1201667"/>
      </dsp:txXfrm>
    </dsp:sp>
    <dsp:sp modelId="{8D30C6D1-5EA4-43E4-8F4B-1F8ABC1A3304}">
      <dsp:nvSpPr>
        <dsp:cNvPr id="0" name=""/>
        <dsp:cNvSpPr/>
      </dsp:nvSpPr>
      <dsp:spPr>
        <a:xfrm>
          <a:off x="3371883" y="1366495"/>
          <a:ext cx="1585754" cy="127643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创新</a:t>
          </a:r>
          <a:endParaRPr lang="en-US" altLang="zh-CN" sz="2400" b="1" kern="1200" dirty="0" smtClean="0"/>
        </a:p>
        <a:p>
          <a:pPr lvl="0" algn="ctr" defTabSz="1066800">
            <a:lnSpc>
              <a:spcPct val="90000"/>
            </a:lnSpc>
            <a:spcBef>
              <a:spcPct val="0"/>
            </a:spcBef>
            <a:spcAft>
              <a:spcPct val="35000"/>
            </a:spcAft>
          </a:pPr>
          <a:r>
            <a:rPr lang="zh-CN" altLang="en-US" sz="2400" b="1" kern="1200" dirty="0" smtClean="0"/>
            <a:t>素养</a:t>
          </a:r>
          <a:endParaRPr lang="zh-CN" altLang="en-US" sz="2400" b="1" kern="1200" dirty="0"/>
        </a:p>
      </dsp:txBody>
      <dsp:txXfrm>
        <a:off x="3409269" y="1403881"/>
        <a:ext cx="1510982" cy="1201667"/>
      </dsp:txXfrm>
    </dsp:sp>
    <dsp:sp modelId="{818C3365-5CCE-44EA-AAA3-119B1A3C8C69}">
      <dsp:nvSpPr>
        <dsp:cNvPr id="0" name=""/>
        <dsp:cNvSpPr/>
      </dsp:nvSpPr>
      <dsp:spPr>
        <a:xfrm>
          <a:off x="3371883" y="2731330"/>
          <a:ext cx="1585754" cy="12764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数字素养</a:t>
          </a:r>
          <a:endParaRPr lang="zh-CN" altLang="en-US" sz="2400" b="1" kern="1200" dirty="0"/>
        </a:p>
      </dsp:txBody>
      <dsp:txXfrm>
        <a:off x="3409269" y="2768716"/>
        <a:ext cx="1510982" cy="120166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C36D0-CE89-4EEB-92AE-408D97BC3931}">
      <dsp:nvSpPr>
        <dsp:cNvPr id="0" name=""/>
        <dsp:cNvSpPr/>
      </dsp:nvSpPr>
      <dsp:spPr>
        <a:xfrm rot="10800000">
          <a:off x="1065730" y="294"/>
          <a:ext cx="3921561" cy="117931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43"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t>回应</a:t>
          </a:r>
          <a:r>
            <a:rPr lang="zh-CN" altLang="en-US" sz="2000" b="1" kern="1200" dirty="0" smtClean="0">
              <a:solidFill>
                <a:srgbClr val="FF0000"/>
              </a:solidFill>
            </a:rPr>
            <a:t>复杂性全球问题</a:t>
          </a:r>
          <a:r>
            <a:rPr lang="zh-CN" altLang="en-US" sz="2000" b="1" kern="1200" dirty="0" smtClean="0"/>
            <a:t>亟需突破学科壁垒</a:t>
          </a:r>
          <a:endParaRPr lang="zh-CN" altLang="en-US" sz="2000" b="1" kern="1200" dirty="0"/>
        </a:p>
      </dsp:txBody>
      <dsp:txXfrm rot="10800000">
        <a:off x="1360558" y="294"/>
        <a:ext cx="3626733" cy="1179311"/>
      </dsp:txXfrm>
    </dsp:sp>
    <dsp:sp modelId="{171EEEDD-5E18-4B61-80EB-526897A4DB12}">
      <dsp:nvSpPr>
        <dsp:cNvPr id="0" name=""/>
        <dsp:cNvSpPr/>
      </dsp:nvSpPr>
      <dsp:spPr>
        <a:xfrm>
          <a:off x="584300" y="294"/>
          <a:ext cx="1179311" cy="1179311"/>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F707C-AB65-4A14-A9B4-9E6F02EF96FB}">
      <dsp:nvSpPr>
        <dsp:cNvPr id="0" name=""/>
        <dsp:cNvSpPr/>
      </dsp:nvSpPr>
      <dsp:spPr>
        <a:xfrm rot="10800000">
          <a:off x="1001761" y="1531638"/>
          <a:ext cx="4006852" cy="1179311"/>
        </a:xfrm>
        <a:prstGeom prst="homePlat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43"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rPr>
            <a:t>一切皆可量化、数字化</a:t>
          </a:r>
          <a:r>
            <a:rPr lang="zh-CN" altLang="en-US" sz="2000" b="1" kern="1200" dirty="0" smtClean="0"/>
            <a:t>（文科数字化、人文数字化）</a:t>
          </a:r>
          <a:endParaRPr lang="zh-CN" altLang="en-US" sz="2000" b="1" kern="1200" dirty="0"/>
        </a:p>
      </dsp:txBody>
      <dsp:txXfrm rot="10800000">
        <a:off x="1296589" y="1531638"/>
        <a:ext cx="3712024" cy="1179311"/>
      </dsp:txXfrm>
    </dsp:sp>
    <dsp:sp modelId="{25A0A7B7-1866-42ED-B9B2-65A1EE5E43CC}">
      <dsp:nvSpPr>
        <dsp:cNvPr id="0" name=""/>
        <dsp:cNvSpPr/>
      </dsp:nvSpPr>
      <dsp:spPr>
        <a:xfrm>
          <a:off x="562977" y="1531638"/>
          <a:ext cx="1179311" cy="1179311"/>
        </a:xfrm>
        <a:prstGeom prst="ellipse">
          <a:avLst/>
        </a:prstGeom>
        <a:solidFill>
          <a:schemeClr val="accent4">
            <a:tint val="50000"/>
            <a:hueOff val="5394097"/>
            <a:satOff val="-25103"/>
            <a:lumOff val="-11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6BDA1-B97F-4098-A354-EAE64144F1CD}">
      <dsp:nvSpPr>
        <dsp:cNvPr id="0" name=""/>
        <dsp:cNvSpPr/>
      </dsp:nvSpPr>
      <dsp:spPr>
        <a:xfrm rot="10800000">
          <a:off x="1073788" y="3062983"/>
          <a:ext cx="3910816" cy="1179311"/>
        </a:xfrm>
        <a:prstGeom prst="homePlat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43"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rPr>
            <a:t>智能爆炸说</a:t>
          </a:r>
          <a:endParaRPr lang="en-US" altLang="zh-CN" sz="2000" b="1" kern="1200" dirty="0" smtClean="0">
            <a:solidFill>
              <a:srgbClr val="FF0000"/>
            </a:solidFill>
          </a:endParaRPr>
        </a:p>
        <a:p>
          <a:pPr lvl="0" algn="ctr" defTabSz="889000">
            <a:lnSpc>
              <a:spcPct val="90000"/>
            </a:lnSpc>
            <a:spcBef>
              <a:spcPct val="0"/>
            </a:spcBef>
            <a:spcAft>
              <a:spcPct val="35000"/>
            </a:spcAft>
          </a:pPr>
          <a:r>
            <a:rPr lang="zh-CN" altLang="en-US" sz="2000" b="1" kern="1200" dirty="0" smtClean="0"/>
            <a:t>数智化现实（理科发展注重伦理、人文关怀）</a:t>
          </a:r>
          <a:endParaRPr lang="zh-CN" altLang="en-US" sz="2000" b="1" kern="1200" dirty="0"/>
        </a:p>
      </dsp:txBody>
      <dsp:txXfrm rot="10800000">
        <a:off x="1368616" y="3062983"/>
        <a:ext cx="3615988" cy="1179311"/>
      </dsp:txXfrm>
    </dsp:sp>
    <dsp:sp modelId="{C705BF2A-B864-4DFE-88A4-EECA5093A561}">
      <dsp:nvSpPr>
        <dsp:cNvPr id="0" name=""/>
        <dsp:cNvSpPr/>
      </dsp:nvSpPr>
      <dsp:spPr>
        <a:xfrm>
          <a:off x="586986" y="3062983"/>
          <a:ext cx="1179311" cy="1179311"/>
        </a:xfrm>
        <a:prstGeom prst="ellipse">
          <a:avLst/>
        </a:prstGeom>
        <a:solidFill>
          <a:schemeClr val="accent4">
            <a:tint val="50000"/>
            <a:hueOff val="10788194"/>
            <a:satOff val="-50206"/>
            <a:lumOff val="-2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180C9-FC56-48A2-8838-320F4C811762}">
      <dsp:nvSpPr>
        <dsp:cNvPr id="0" name=""/>
        <dsp:cNvSpPr/>
      </dsp:nvSpPr>
      <dsp:spPr>
        <a:xfrm>
          <a:off x="696023" y="0"/>
          <a:ext cx="7888262" cy="3765716"/>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382EC-0AD2-413C-AF50-D4AB33915207}">
      <dsp:nvSpPr>
        <dsp:cNvPr id="0" name=""/>
        <dsp:cNvSpPr/>
      </dsp:nvSpPr>
      <dsp:spPr>
        <a:xfrm>
          <a:off x="113" y="524436"/>
          <a:ext cx="1358060" cy="271684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在史前口头文化时期，人格化的、独特性而非一般性的描述，以建构起基于群体经验的秩序统一性及意 义</a:t>
          </a:r>
          <a:endParaRPr lang="zh-CN" altLang="en-US" sz="1600" b="1" kern="1200" dirty="0"/>
        </a:p>
      </dsp:txBody>
      <dsp:txXfrm>
        <a:off x="66408" y="590731"/>
        <a:ext cx="1225470" cy="2584253"/>
      </dsp:txXfrm>
    </dsp:sp>
    <dsp:sp modelId="{225F79FC-97B8-4345-83E2-0672620F9D17}">
      <dsp:nvSpPr>
        <dsp:cNvPr id="0" name=""/>
        <dsp:cNvSpPr/>
      </dsp:nvSpPr>
      <dsp:spPr>
        <a:xfrm>
          <a:off x="1584517" y="524436"/>
          <a:ext cx="1358060" cy="2716843"/>
        </a:xfrm>
        <a:prstGeom prst="roundRect">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在地域性人 类文明时代，基于“假设</a:t>
          </a:r>
          <a:r>
            <a:rPr lang="en-US" altLang="en-US" sz="1600" b="1" kern="1200" dirty="0" smtClean="0"/>
            <a:t>—</a:t>
          </a:r>
          <a:r>
            <a:rPr lang="zh-CN" altLang="en-US" sz="1600" b="1" kern="1200" dirty="0" smtClean="0"/>
            <a:t>证明”的哲学思维模式</a:t>
          </a:r>
          <a:endParaRPr lang="zh-CN" altLang="en-US" sz="1600" b="1" kern="1200" dirty="0"/>
        </a:p>
      </dsp:txBody>
      <dsp:txXfrm>
        <a:off x="1650812" y="590731"/>
        <a:ext cx="1225470" cy="2584253"/>
      </dsp:txXfrm>
    </dsp:sp>
    <dsp:sp modelId="{7B1C2E28-443C-46D1-88D0-9FDF9D8F98BC}">
      <dsp:nvSpPr>
        <dsp:cNvPr id="0" name=""/>
        <dsp:cNvSpPr/>
      </dsp:nvSpPr>
      <dsp:spPr>
        <a:xfrm>
          <a:off x="3168921" y="524436"/>
          <a:ext cx="1358060" cy="2716843"/>
        </a:xfrm>
        <a:prstGeom prst="roundRect">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１７世纪实验方法和实验室的诞生，构建知识的相似性原则被同一与差异原则所取代，阐释被分析所取代</a:t>
          </a:r>
        </a:p>
      </dsp:txBody>
      <dsp:txXfrm>
        <a:off x="3235216" y="590731"/>
        <a:ext cx="1225470" cy="2584253"/>
      </dsp:txXfrm>
    </dsp:sp>
    <dsp:sp modelId="{C83D8909-FD9F-4D32-8484-1FE69E0FBFE3}">
      <dsp:nvSpPr>
        <dsp:cNvPr id="0" name=""/>
        <dsp:cNvSpPr/>
      </dsp:nvSpPr>
      <dsp:spPr>
        <a:xfrm>
          <a:off x="4753326" y="580462"/>
          <a:ext cx="1358060" cy="2604790"/>
        </a:xfrm>
        <a:prstGeom prst="roundRect">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１９世纪早期工业革命，现代科学技术世界的起点</a:t>
          </a:r>
        </a:p>
      </dsp:txBody>
      <dsp:txXfrm>
        <a:off x="4819621" y="646757"/>
        <a:ext cx="1225470" cy="2472200"/>
      </dsp:txXfrm>
    </dsp:sp>
    <dsp:sp modelId="{77D845B5-DFEE-44E5-A009-3E0841386CB6}">
      <dsp:nvSpPr>
        <dsp:cNvPr id="0" name=""/>
        <dsp:cNvSpPr/>
      </dsp:nvSpPr>
      <dsp:spPr>
        <a:xfrm>
          <a:off x="6337730" y="597709"/>
          <a:ext cx="1358060" cy="2570296"/>
        </a:xfrm>
        <a:prstGeom prst="roundRect">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量子物理学，不确定性取代因果律成为实在的本来面目</a:t>
          </a:r>
        </a:p>
      </dsp:txBody>
      <dsp:txXfrm>
        <a:off x="6404025" y="664004"/>
        <a:ext cx="1225470" cy="2437706"/>
      </dsp:txXfrm>
    </dsp:sp>
    <dsp:sp modelId="{3C98F7BC-A289-4CD0-924D-43298D8389E9}">
      <dsp:nvSpPr>
        <dsp:cNvPr id="0" name=""/>
        <dsp:cNvSpPr/>
      </dsp:nvSpPr>
      <dsp:spPr>
        <a:xfrm>
          <a:off x="7922134" y="597069"/>
          <a:ext cx="1358060" cy="2558804"/>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数智文明，转向“复杂性、相关性、共同体”思维范式</a:t>
          </a:r>
          <a:endParaRPr lang="zh-CN" altLang="en-US" sz="2000" b="1" kern="1200" dirty="0">
            <a:solidFill>
              <a:schemeClr val="tx1"/>
            </a:solidFill>
          </a:endParaRPr>
        </a:p>
      </dsp:txBody>
      <dsp:txXfrm>
        <a:off x="7988429" y="663364"/>
        <a:ext cx="1225470" cy="24262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CF00F-0739-494B-A835-171908BD9A4C}">
      <dsp:nvSpPr>
        <dsp:cNvPr id="0" name=""/>
        <dsp:cNvSpPr/>
      </dsp:nvSpPr>
      <dsp:spPr>
        <a:xfrm>
          <a:off x="0" y="0"/>
          <a:ext cx="5511389" cy="9555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隶书" panose="02010509060101010101" pitchFamily="49" charset="-122"/>
              <a:ea typeface="隶书" panose="02010509060101010101" pitchFamily="49" charset="-122"/>
            </a:rPr>
            <a:t>党的十八大报告正式提出“要倡导人类命运共同体意识”</a:t>
          </a:r>
          <a:endParaRPr lang="zh-CN" altLang="en-US" sz="2000" kern="1200" dirty="0">
            <a:latin typeface="隶书" panose="02010509060101010101" pitchFamily="49" charset="-122"/>
            <a:ea typeface="隶书" panose="02010509060101010101" pitchFamily="49" charset="-122"/>
          </a:endParaRPr>
        </a:p>
      </dsp:txBody>
      <dsp:txXfrm>
        <a:off x="27988" y="27988"/>
        <a:ext cx="4399482" cy="899618"/>
      </dsp:txXfrm>
    </dsp:sp>
    <dsp:sp modelId="{DABE2516-2029-425A-AA8E-C6774D16CCF1}">
      <dsp:nvSpPr>
        <dsp:cNvPr id="0" name=""/>
        <dsp:cNvSpPr/>
      </dsp:nvSpPr>
      <dsp:spPr>
        <a:xfrm>
          <a:off x="461578" y="1129338"/>
          <a:ext cx="5511389" cy="955594"/>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隶书" panose="02010509060101010101" pitchFamily="49" charset="-122"/>
              <a:ea typeface="隶书" panose="02010509060101010101" pitchFamily="49" charset="-122"/>
            </a:rPr>
            <a:t>2015</a:t>
          </a:r>
          <a:r>
            <a:rPr lang="zh-CN" altLang="en-US" sz="2000" kern="1200" dirty="0" smtClean="0">
              <a:latin typeface="隶书" panose="02010509060101010101" pitchFamily="49" charset="-122"/>
              <a:ea typeface="隶书" panose="02010509060101010101" pitchFamily="49" charset="-122"/>
            </a:rPr>
            <a:t>年第二届世界互联网大会开幕式，“共同构建网络空间命运共同体”</a:t>
          </a:r>
          <a:endParaRPr lang="zh-CN" altLang="en-US" sz="2000" kern="1200" dirty="0">
            <a:latin typeface="隶书" panose="02010509060101010101" pitchFamily="49" charset="-122"/>
            <a:ea typeface="隶书" panose="02010509060101010101" pitchFamily="49" charset="-122"/>
          </a:endParaRPr>
        </a:p>
      </dsp:txBody>
      <dsp:txXfrm>
        <a:off x="489566" y="1157326"/>
        <a:ext cx="4372698" cy="899618"/>
      </dsp:txXfrm>
    </dsp:sp>
    <dsp:sp modelId="{B612BD55-7617-479F-8B46-E0B311A6978F}">
      <dsp:nvSpPr>
        <dsp:cNvPr id="0" name=""/>
        <dsp:cNvSpPr/>
      </dsp:nvSpPr>
      <dsp:spPr>
        <a:xfrm>
          <a:off x="916268" y="2258677"/>
          <a:ext cx="5511389" cy="955594"/>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隶书" panose="02010509060101010101" pitchFamily="49" charset="-122"/>
              <a:ea typeface="隶书" panose="02010509060101010101" pitchFamily="49" charset="-122"/>
            </a:rPr>
            <a:t>2020</a:t>
          </a:r>
          <a:r>
            <a:rPr lang="zh-CN" altLang="en-US" sz="2000" kern="1200" dirty="0" smtClean="0">
              <a:latin typeface="隶书" panose="02010509060101010101" pitchFamily="49" charset="-122"/>
              <a:ea typeface="隶书" panose="02010509060101010101" pitchFamily="49" charset="-122"/>
            </a:rPr>
            <a:t>年在联合国生物多样性峰会，“人与自然是命运共同体”</a:t>
          </a:r>
          <a:endParaRPr lang="zh-CN" altLang="en-US" sz="2000" kern="1200" dirty="0">
            <a:latin typeface="隶书" panose="02010509060101010101" pitchFamily="49" charset="-122"/>
            <a:ea typeface="隶书" panose="02010509060101010101" pitchFamily="49" charset="-122"/>
          </a:endParaRPr>
        </a:p>
      </dsp:txBody>
      <dsp:txXfrm>
        <a:off x="944256" y="2286665"/>
        <a:ext cx="4379587" cy="899618"/>
      </dsp:txXfrm>
    </dsp:sp>
    <dsp:sp modelId="{BD800BB6-A1F5-44FE-B60E-AC2AEDE92C9B}">
      <dsp:nvSpPr>
        <dsp:cNvPr id="0" name=""/>
        <dsp:cNvSpPr/>
      </dsp:nvSpPr>
      <dsp:spPr>
        <a:xfrm>
          <a:off x="1377847" y="3388015"/>
          <a:ext cx="5511389" cy="955594"/>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dirty="0" smtClean="0">
              <a:latin typeface="隶书" panose="02010509060101010101" pitchFamily="49" charset="-122"/>
              <a:ea typeface="隶书" panose="02010509060101010101" pitchFamily="49" charset="-122"/>
            </a:rPr>
            <a:t>2021</a:t>
          </a:r>
          <a:r>
            <a:rPr lang="zh-CN" altLang="en-US" sz="2000" kern="1200" dirty="0" smtClean="0">
              <a:latin typeface="隶书" panose="02010509060101010101" pitchFamily="49" charset="-122"/>
              <a:ea typeface="隶书" panose="02010509060101010101" pitchFamily="49" charset="-122"/>
            </a:rPr>
            <a:t>年，第七十六届联合国大会，“构建全球发展命运共同体”</a:t>
          </a:r>
          <a:endParaRPr lang="zh-CN" altLang="en-US" sz="2000" kern="1200" dirty="0">
            <a:latin typeface="隶书" panose="02010509060101010101" pitchFamily="49" charset="-122"/>
            <a:ea typeface="隶书" panose="02010509060101010101" pitchFamily="49" charset="-122"/>
          </a:endParaRPr>
        </a:p>
      </dsp:txBody>
      <dsp:txXfrm>
        <a:off x="1405835" y="3416003"/>
        <a:ext cx="4372698" cy="899618"/>
      </dsp:txXfrm>
    </dsp:sp>
    <dsp:sp modelId="{9B694B5E-BE01-4E20-B0AA-DC85A138E3DC}">
      <dsp:nvSpPr>
        <dsp:cNvPr id="0" name=""/>
        <dsp:cNvSpPr/>
      </dsp:nvSpPr>
      <dsp:spPr>
        <a:xfrm>
          <a:off x="4890253" y="731898"/>
          <a:ext cx="621136" cy="6211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zh-CN" altLang="en-US" sz="2600" kern="1200">
            <a:latin typeface="隶书" panose="02010509060101010101" pitchFamily="49" charset="-122"/>
            <a:ea typeface="隶书" panose="02010509060101010101" pitchFamily="49" charset="-122"/>
          </a:endParaRPr>
        </a:p>
      </dsp:txBody>
      <dsp:txXfrm>
        <a:off x="5030009" y="731898"/>
        <a:ext cx="341624" cy="467405"/>
      </dsp:txXfrm>
    </dsp:sp>
    <dsp:sp modelId="{F5E3AAC7-5BC4-43EB-8A53-67DF984BD5D2}">
      <dsp:nvSpPr>
        <dsp:cNvPr id="0" name=""/>
        <dsp:cNvSpPr/>
      </dsp:nvSpPr>
      <dsp:spPr>
        <a:xfrm>
          <a:off x="5351832" y="1861236"/>
          <a:ext cx="621136" cy="621136"/>
        </a:xfrm>
        <a:prstGeom prst="downArrow">
          <a:avLst>
            <a:gd name="adj1" fmla="val 55000"/>
            <a:gd name="adj2" fmla="val 45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zh-CN" altLang="en-US" sz="2600" kern="1200">
            <a:latin typeface="隶书" panose="02010509060101010101" pitchFamily="49" charset="-122"/>
            <a:ea typeface="隶书" panose="02010509060101010101" pitchFamily="49" charset="-122"/>
          </a:endParaRPr>
        </a:p>
      </dsp:txBody>
      <dsp:txXfrm>
        <a:off x="5491588" y="1861236"/>
        <a:ext cx="341624" cy="467405"/>
      </dsp:txXfrm>
    </dsp:sp>
    <dsp:sp modelId="{4E5E46B8-1122-4776-A2CF-DD2E574CEC30}">
      <dsp:nvSpPr>
        <dsp:cNvPr id="0" name=""/>
        <dsp:cNvSpPr/>
      </dsp:nvSpPr>
      <dsp:spPr>
        <a:xfrm>
          <a:off x="5806521" y="2990575"/>
          <a:ext cx="621136" cy="621136"/>
        </a:xfrm>
        <a:prstGeom prst="downArrow">
          <a:avLst>
            <a:gd name="adj1" fmla="val 55000"/>
            <a:gd name="adj2" fmla="val 45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zh-CN" altLang="en-US" sz="2600" kern="1200">
            <a:latin typeface="隶书" panose="02010509060101010101" pitchFamily="49" charset="-122"/>
            <a:ea typeface="隶书" panose="02010509060101010101" pitchFamily="49" charset="-122"/>
          </a:endParaRPr>
        </a:p>
      </dsp:txBody>
      <dsp:txXfrm>
        <a:off x="5946277" y="2990575"/>
        <a:ext cx="341624" cy="4674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C0305-98AA-4113-92A3-F7C9E9D27150}">
      <dsp:nvSpPr>
        <dsp:cNvPr id="0" name=""/>
        <dsp:cNvSpPr/>
      </dsp:nvSpPr>
      <dsp:spPr>
        <a:xfrm>
          <a:off x="1814316" y="2437621"/>
          <a:ext cx="2217498" cy="2217498"/>
        </a:xfrm>
        <a:prstGeom prst="gear9">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隶书" panose="02010509060101010101" pitchFamily="49" charset="-122"/>
              <a:ea typeface="隶书" panose="02010509060101010101" pitchFamily="49" charset="-122"/>
            </a:rPr>
            <a:t>学术共同体</a:t>
          </a:r>
          <a:endParaRPr lang="zh-CN" altLang="en-US" sz="2400" kern="1200" dirty="0">
            <a:latin typeface="隶书" panose="02010509060101010101" pitchFamily="49" charset="-122"/>
            <a:ea typeface="隶书" panose="02010509060101010101" pitchFamily="49" charset="-122"/>
          </a:endParaRPr>
        </a:p>
      </dsp:txBody>
      <dsp:txXfrm>
        <a:off x="2260132" y="2957059"/>
        <a:ext cx="1325866" cy="1139840"/>
      </dsp:txXfrm>
    </dsp:sp>
    <dsp:sp modelId="{3E3560B2-3F25-4956-BB66-BE922E67DFD7}">
      <dsp:nvSpPr>
        <dsp:cNvPr id="0" name=""/>
        <dsp:cNvSpPr/>
      </dsp:nvSpPr>
      <dsp:spPr>
        <a:xfrm>
          <a:off x="524135" y="1913485"/>
          <a:ext cx="1612726" cy="1612726"/>
        </a:xfrm>
        <a:prstGeom prst="gear6">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隶书" panose="02010509060101010101" pitchFamily="49" charset="-122"/>
              <a:ea typeface="隶书" panose="02010509060101010101" pitchFamily="49" charset="-122"/>
            </a:rPr>
            <a:t>教育共同体</a:t>
          </a:r>
          <a:endParaRPr lang="zh-CN" altLang="en-US" sz="2400" kern="1200" dirty="0">
            <a:latin typeface="隶书" panose="02010509060101010101" pitchFamily="49" charset="-122"/>
            <a:ea typeface="隶书" panose="02010509060101010101" pitchFamily="49" charset="-122"/>
          </a:endParaRPr>
        </a:p>
      </dsp:txBody>
      <dsp:txXfrm>
        <a:off x="930144" y="2321948"/>
        <a:ext cx="800708" cy="795800"/>
      </dsp:txXfrm>
    </dsp:sp>
    <dsp:sp modelId="{CF59B7E4-524C-451D-8421-62706D962845}">
      <dsp:nvSpPr>
        <dsp:cNvPr id="0" name=""/>
        <dsp:cNvSpPr/>
      </dsp:nvSpPr>
      <dsp:spPr>
        <a:xfrm rot="20700000">
          <a:off x="1427427" y="800869"/>
          <a:ext cx="1580142" cy="1580142"/>
        </a:xfrm>
        <a:prstGeom prst="gear6">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隶书" panose="02010509060101010101" pitchFamily="49" charset="-122"/>
              <a:ea typeface="隶书" panose="02010509060101010101" pitchFamily="49" charset="-122"/>
            </a:rPr>
            <a:t>师生共同体</a:t>
          </a:r>
          <a:endParaRPr lang="zh-CN" altLang="en-US" sz="2400" kern="1200" dirty="0">
            <a:latin typeface="隶书" panose="02010509060101010101" pitchFamily="49" charset="-122"/>
            <a:ea typeface="隶书" panose="02010509060101010101" pitchFamily="49" charset="-122"/>
          </a:endParaRPr>
        </a:p>
      </dsp:txBody>
      <dsp:txXfrm rot="-20700000">
        <a:off x="1773998" y="1147440"/>
        <a:ext cx="886999" cy="886999"/>
      </dsp:txXfrm>
    </dsp:sp>
    <dsp:sp modelId="{D04DDDD1-4A1E-4030-BE6F-F4A48B0F5076}">
      <dsp:nvSpPr>
        <dsp:cNvPr id="0" name=""/>
        <dsp:cNvSpPr/>
      </dsp:nvSpPr>
      <dsp:spPr>
        <a:xfrm>
          <a:off x="1642033" y="2104012"/>
          <a:ext cx="2838397" cy="2838397"/>
        </a:xfrm>
        <a:prstGeom prst="circularArrow">
          <a:avLst>
            <a:gd name="adj1" fmla="val 4688"/>
            <a:gd name="adj2" fmla="val 299029"/>
            <a:gd name="adj3" fmla="val 2512275"/>
            <a:gd name="adj4" fmla="val 15869684"/>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C7DE34-CFAF-49AA-A7DB-7B58EB07E841}">
      <dsp:nvSpPr>
        <dsp:cNvPr id="0" name=""/>
        <dsp:cNvSpPr/>
      </dsp:nvSpPr>
      <dsp:spPr>
        <a:xfrm>
          <a:off x="238525" y="1557347"/>
          <a:ext cx="2062273" cy="2062273"/>
        </a:xfrm>
        <a:prstGeom prst="leftCircularArrow">
          <a:avLst>
            <a:gd name="adj1" fmla="val 6452"/>
            <a:gd name="adj2" fmla="val 429999"/>
            <a:gd name="adj3" fmla="val 10489124"/>
            <a:gd name="adj4" fmla="val 14837806"/>
            <a:gd name="adj5" fmla="val 7527"/>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8E95C6-A340-4DE1-8351-F9CAC5167455}">
      <dsp:nvSpPr>
        <dsp:cNvPr id="0" name=""/>
        <dsp:cNvSpPr/>
      </dsp:nvSpPr>
      <dsp:spPr>
        <a:xfrm>
          <a:off x="1061923" y="455456"/>
          <a:ext cx="2223545" cy="2223545"/>
        </a:xfrm>
        <a:prstGeom prst="circularArrow">
          <a:avLst>
            <a:gd name="adj1" fmla="val 5984"/>
            <a:gd name="adj2" fmla="val 394124"/>
            <a:gd name="adj3" fmla="val 13313824"/>
            <a:gd name="adj4" fmla="val 10508221"/>
            <a:gd name="adj5" fmla="val 6981"/>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9C155-5E08-48EA-8E11-5BCF3FE57CA2}">
      <dsp:nvSpPr>
        <dsp:cNvPr id="0" name=""/>
        <dsp:cNvSpPr/>
      </dsp:nvSpPr>
      <dsp:spPr>
        <a:xfrm rot="21300000">
          <a:off x="29735" y="2157911"/>
          <a:ext cx="9630548" cy="1102843"/>
        </a:xfrm>
        <a:prstGeom prst="mathMinus">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EFF6A0-22B8-4E0C-987B-C0DE5DF8464E}">
      <dsp:nvSpPr>
        <dsp:cNvPr id="0" name=""/>
        <dsp:cNvSpPr/>
      </dsp:nvSpPr>
      <dsp:spPr>
        <a:xfrm>
          <a:off x="1162802" y="270933"/>
          <a:ext cx="2907006" cy="2167466"/>
        </a:xfrm>
        <a:prstGeom prst="down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38FD-8757-4C4F-85E6-832A48B51B2B}">
      <dsp:nvSpPr>
        <dsp:cNvPr id="0" name=""/>
        <dsp:cNvSpPr/>
      </dsp:nvSpPr>
      <dsp:spPr>
        <a:xfrm>
          <a:off x="4657101" y="250228"/>
          <a:ext cx="4058025" cy="177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隶书" panose="02010509060101010101" pitchFamily="49" charset="-122"/>
              <a:ea typeface="隶书" panose="02010509060101010101" pitchFamily="49" charset="-122"/>
            </a:rPr>
            <a:t>积极关切与阐释数智技术的对象化即</a:t>
          </a:r>
          <a:r>
            <a:rPr lang="zh-CN" altLang="en-US" sz="2400" kern="1200" dirty="0" smtClean="0">
              <a:solidFill>
                <a:srgbClr val="FF0000"/>
              </a:solidFill>
              <a:latin typeface="隶书" panose="02010509060101010101" pitchFamily="49" charset="-122"/>
              <a:ea typeface="隶书" panose="02010509060101010101" pitchFamily="49" charset="-122"/>
            </a:rPr>
            <a:t>“数智世界”及其各种新现实</a:t>
          </a:r>
          <a:r>
            <a:rPr lang="zh-CN" altLang="en-US" sz="2000" kern="1200" dirty="0" smtClean="0">
              <a:latin typeface="隶书" panose="02010509060101010101" pitchFamily="49" charset="-122"/>
              <a:ea typeface="隶书" panose="02010509060101010101" pitchFamily="49" charset="-122"/>
            </a:rPr>
            <a:t>，推动文科知识系统及其要素构成的优化升级与创新创造</a:t>
          </a:r>
          <a:endParaRPr lang="zh-CN" altLang="en-US" sz="2000" kern="1200" dirty="0">
            <a:latin typeface="隶书" panose="02010509060101010101" pitchFamily="49" charset="-122"/>
            <a:ea typeface="隶书" panose="02010509060101010101" pitchFamily="49" charset="-122"/>
          </a:endParaRPr>
        </a:p>
      </dsp:txBody>
      <dsp:txXfrm>
        <a:off x="4657101" y="250228"/>
        <a:ext cx="4058025" cy="1775382"/>
      </dsp:txXfrm>
    </dsp:sp>
    <dsp:sp modelId="{1009F5FE-CDB0-45CE-BAE8-A692E3A0F472}">
      <dsp:nvSpPr>
        <dsp:cNvPr id="0" name=""/>
        <dsp:cNvSpPr/>
      </dsp:nvSpPr>
      <dsp:spPr>
        <a:xfrm>
          <a:off x="5620211" y="2980266"/>
          <a:ext cx="2907006" cy="2167466"/>
        </a:xfrm>
        <a:prstGeom prst="upArrow">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92F2E-E631-4BAF-8A42-F52FDBD59D24}">
      <dsp:nvSpPr>
        <dsp:cNvPr id="0" name=""/>
        <dsp:cNvSpPr/>
      </dsp:nvSpPr>
      <dsp:spPr>
        <a:xfrm>
          <a:off x="428608" y="3142826"/>
          <a:ext cx="5150594" cy="227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隶书" panose="02010509060101010101" pitchFamily="49" charset="-122"/>
              <a:ea typeface="隶书" panose="02010509060101010101" pitchFamily="49" charset="-122"/>
            </a:rPr>
            <a:t>要积极</a:t>
          </a:r>
          <a:r>
            <a:rPr lang="zh-CN" altLang="en-US" sz="2400" kern="1200" dirty="0" smtClean="0">
              <a:solidFill>
                <a:srgbClr val="FF0000"/>
              </a:solidFill>
              <a:latin typeface="隶书" panose="02010509060101010101" pitchFamily="49" charset="-122"/>
              <a:ea typeface="隶书" panose="02010509060101010101" pitchFamily="49" charset="-122"/>
            </a:rPr>
            <a:t>关切与阐释数智技术的非对象化存在与人文化趋势及其带来的种种结果</a:t>
          </a:r>
          <a:r>
            <a:rPr lang="zh-CN" altLang="en-US" sz="2000" kern="1200" dirty="0" smtClean="0">
              <a:latin typeface="隶书" panose="02010509060101010101" pitchFamily="49" charset="-122"/>
              <a:ea typeface="隶书" panose="02010509060101010101" pitchFamily="49" charset="-122"/>
            </a:rPr>
            <a:t>，这是数智文明时代文科坚持以人为本，努力将数智技术文明成果“化成人文”的时代任务</a:t>
          </a:r>
          <a:endParaRPr lang="zh-CN" altLang="en-US" sz="2000" kern="1200" dirty="0">
            <a:latin typeface="隶书" panose="02010509060101010101" pitchFamily="49" charset="-122"/>
            <a:ea typeface="隶书" panose="02010509060101010101" pitchFamily="49" charset="-122"/>
          </a:endParaRPr>
        </a:p>
      </dsp:txBody>
      <dsp:txXfrm>
        <a:off x="428608" y="3142826"/>
        <a:ext cx="5150594" cy="2275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514B8-0594-4C7B-A931-F95C7C4D9438}">
      <dsp:nvSpPr>
        <dsp:cNvPr id="0" name=""/>
        <dsp:cNvSpPr/>
      </dsp:nvSpPr>
      <dsp:spPr>
        <a:xfrm rot="16200000">
          <a:off x="-1885801" y="1892633"/>
          <a:ext cx="5795433" cy="2010166"/>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altLang="en-US" sz="1800" kern="1200" dirty="0" smtClean="0">
              <a:solidFill>
                <a:schemeClr val="tx1"/>
              </a:solidFill>
              <a:latin typeface="华文中宋" panose="02010600040101010101" pitchFamily="2" charset="-122"/>
              <a:ea typeface="华文中宋" panose="02010600040101010101" pitchFamily="2" charset="-122"/>
            </a:rPr>
            <a:t>1981</a:t>
          </a:r>
          <a:r>
            <a:rPr lang="zh-CN" altLang="en-US" sz="1800" kern="1200" dirty="0" smtClean="0">
              <a:solidFill>
                <a:schemeClr val="tx1"/>
              </a:solidFill>
              <a:latin typeface="华文中宋" panose="02010600040101010101" pitchFamily="2" charset="-122"/>
              <a:ea typeface="华文中宋" panose="02010600040101010101" pitchFamily="2" charset="-122"/>
            </a:rPr>
            <a:t>，党的十一届六中全会，</a:t>
          </a:r>
          <a:r>
            <a:rPr lang="en-US" altLang="en-US" sz="1800" kern="1200" dirty="0" smtClean="0">
              <a:solidFill>
                <a:schemeClr val="tx1"/>
              </a:solidFill>
              <a:latin typeface="华文中宋" panose="02010600040101010101" pitchFamily="2" charset="-122"/>
              <a:ea typeface="华文中宋" panose="02010600040101010101" pitchFamily="2" charset="-122"/>
            </a:rPr>
            <a:t>《</a:t>
          </a:r>
          <a:r>
            <a:rPr lang="zh-CN" altLang="en-US" sz="1800" kern="1200" dirty="0" smtClean="0">
              <a:solidFill>
                <a:schemeClr val="tx1"/>
              </a:solidFill>
              <a:latin typeface="华文中宋" panose="02010600040101010101" pitchFamily="2" charset="-122"/>
              <a:ea typeface="华文中宋" panose="02010600040101010101" pitchFamily="2" charset="-122"/>
            </a:rPr>
            <a:t>关于建国以来若干历史问题的决议</a:t>
          </a:r>
          <a:r>
            <a:rPr lang="en-US" altLang="en-US" sz="1800" kern="1200" dirty="0" smtClean="0">
              <a:solidFill>
                <a:schemeClr val="tx1"/>
              </a:solidFill>
              <a:latin typeface="华文中宋" panose="02010600040101010101" pitchFamily="2" charset="-122"/>
              <a:ea typeface="华文中宋" panose="02010600040101010101" pitchFamily="2" charset="-122"/>
            </a:rPr>
            <a:t>》</a:t>
          </a:r>
          <a:r>
            <a:rPr lang="zh-CN" altLang="en-US" sz="1800" kern="1200" dirty="0" smtClean="0">
              <a:solidFill>
                <a:schemeClr val="tx1"/>
              </a:solidFill>
              <a:latin typeface="华文中宋" panose="02010600040101010101" pitchFamily="2" charset="-122"/>
              <a:ea typeface="华文中宋" panose="02010600040101010101" pitchFamily="2" charset="-122"/>
            </a:rPr>
            <a:t>：“要坚决扫除长期存在而在‘文化大革命’期间登峰造极的那种轻视教育科学文化和歧视知识分子的完全错误的观念，</a:t>
          </a:r>
          <a:r>
            <a:rPr lang="zh-CN" altLang="en-US" sz="1800" b="1" kern="1200" dirty="0" smtClean="0">
              <a:solidFill>
                <a:srgbClr val="FFFF00"/>
              </a:solidFill>
              <a:latin typeface="华文中宋" panose="02010600040101010101" pitchFamily="2" charset="-122"/>
              <a:ea typeface="华文中宋" panose="02010600040101010101" pitchFamily="2" charset="-122"/>
            </a:rPr>
            <a:t>努力提高教育科学文化在现代化建设中的地位和作用。</a:t>
          </a:r>
          <a:r>
            <a:rPr lang="zh-CN" altLang="en-US" sz="1800" kern="1200" dirty="0" smtClean="0">
              <a:latin typeface="华文中宋" panose="02010600040101010101" pitchFamily="2" charset="-122"/>
              <a:ea typeface="华文中宋" panose="02010600040101010101" pitchFamily="2" charset="-122"/>
            </a:rPr>
            <a:t>”</a:t>
          </a:r>
          <a:endParaRPr lang="zh-CN" altLang="en-US" sz="1800" kern="1200" dirty="0">
            <a:latin typeface="华文中宋" panose="02010600040101010101" pitchFamily="2" charset="-122"/>
            <a:ea typeface="华文中宋" panose="02010600040101010101" pitchFamily="2" charset="-122"/>
          </a:endParaRPr>
        </a:p>
      </dsp:txBody>
      <dsp:txXfrm rot="5400000">
        <a:off x="6832" y="1159087"/>
        <a:ext cx="2010166" cy="3477259"/>
      </dsp:txXfrm>
    </dsp:sp>
    <dsp:sp modelId="{9C386EF4-FD94-428B-AA67-A9E486AB0C2F}">
      <dsp:nvSpPr>
        <dsp:cNvPr id="0" name=""/>
        <dsp:cNvSpPr/>
      </dsp:nvSpPr>
      <dsp:spPr>
        <a:xfrm rot="16200000">
          <a:off x="118456" y="2028868"/>
          <a:ext cx="5795433" cy="1737696"/>
        </a:xfrm>
        <a:prstGeom prst="flowChartManualOperation">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l" defTabSz="800100">
            <a:lnSpc>
              <a:spcPct val="90000"/>
            </a:lnSpc>
            <a:spcBef>
              <a:spcPct val="0"/>
            </a:spcBef>
            <a:spcAft>
              <a:spcPct val="35000"/>
            </a:spcAft>
          </a:pPr>
          <a:r>
            <a:rPr lang="en-US" altLang="zh-CN" sz="1800" kern="1200" dirty="0" smtClean="0">
              <a:solidFill>
                <a:schemeClr val="tx1"/>
              </a:solidFill>
              <a:latin typeface="华文中宋" panose="02010600040101010101" pitchFamily="2" charset="-122"/>
              <a:ea typeface="华文中宋" panose="02010600040101010101" pitchFamily="2" charset="-122"/>
            </a:rPr>
            <a:t>1982.9</a:t>
          </a:r>
          <a:r>
            <a:rPr lang="zh-CN" altLang="en-US" sz="1800" kern="1200" dirty="0" smtClean="0">
              <a:solidFill>
                <a:schemeClr val="tx1"/>
              </a:solidFill>
              <a:latin typeface="华文中宋" panose="02010600040101010101" pitchFamily="2" charset="-122"/>
              <a:ea typeface="华文中宋" panose="02010600040101010101" pitchFamily="2" charset="-122"/>
            </a:rPr>
            <a:t>，党的十二大，</a:t>
          </a:r>
          <a:r>
            <a:rPr lang="zh-CN" altLang="en-US" sz="1800" b="1" kern="1200" dirty="0" smtClean="0">
              <a:solidFill>
                <a:srgbClr val="FFFF00"/>
              </a:solidFill>
              <a:latin typeface="华文中宋" panose="02010600040101010101" pitchFamily="2" charset="-122"/>
              <a:ea typeface="华文中宋" panose="02010600040101010101" pitchFamily="2" charset="-122"/>
            </a:rPr>
            <a:t>第一次把教育列为经济战略的三大重点之一</a:t>
          </a:r>
          <a:r>
            <a:rPr lang="zh-CN" altLang="en-US" sz="1800" kern="1200" dirty="0" smtClean="0">
              <a:latin typeface="华文中宋" panose="02010600040101010101" pitchFamily="2" charset="-122"/>
              <a:ea typeface="华文中宋" panose="02010600040101010101" pitchFamily="2" charset="-122"/>
            </a:rPr>
            <a:t>，</a:t>
          </a:r>
          <a:r>
            <a:rPr lang="zh-CN" altLang="en-US" sz="1800" kern="1200" dirty="0" smtClean="0">
              <a:solidFill>
                <a:schemeClr val="tx1"/>
              </a:solidFill>
              <a:latin typeface="华文中宋" panose="02010600040101010101" pitchFamily="2" charset="-122"/>
              <a:ea typeface="华文中宋" panose="02010600040101010101" pitchFamily="2" charset="-122"/>
            </a:rPr>
            <a:t>即 “农业</a:t>
          </a:r>
          <a:r>
            <a:rPr lang="en-US" altLang="en-US" sz="1800" kern="1200" dirty="0" smtClean="0">
              <a:solidFill>
                <a:schemeClr val="tx1"/>
              </a:solidFill>
              <a:latin typeface="华文中宋" panose="02010600040101010101" pitchFamily="2" charset="-122"/>
              <a:ea typeface="华文中宋" panose="02010600040101010101" pitchFamily="2" charset="-122"/>
            </a:rPr>
            <a:t>———</a:t>
          </a:r>
          <a:r>
            <a:rPr lang="zh-CN" altLang="en-US" sz="1800" kern="1200" dirty="0" smtClean="0">
              <a:solidFill>
                <a:schemeClr val="tx1"/>
              </a:solidFill>
              <a:latin typeface="华文中宋" panose="02010600040101010101" pitchFamily="2" charset="-122"/>
              <a:ea typeface="华文中宋" panose="02010600040101010101" pitchFamily="2" charset="-122"/>
            </a:rPr>
            <a:t>能源交通基础设施</a:t>
          </a:r>
          <a:r>
            <a:rPr lang="en-US" altLang="en-US" sz="1800" kern="1200" dirty="0" smtClean="0">
              <a:solidFill>
                <a:schemeClr val="tx1"/>
              </a:solidFill>
              <a:latin typeface="华文中宋" panose="02010600040101010101" pitchFamily="2" charset="-122"/>
              <a:ea typeface="华文中宋" panose="02010600040101010101" pitchFamily="2" charset="-122"/>
            </a:rPr>
            <a:t>———</a:t>
          </a:r>
          <a:r>
            <a:rPr lang="zh-CN" altLang="en-US" sz="1800" kern="1200" dirty="0" smtClean="0">
              <a:solidFill>
                <a:schemeClr val="tx1"/>
              </a:solidFill>
              <a:latin typeface="华文中宋" panose="02010600040101010101" pitchFamily="2" charset="-122"/>
              <a:ea typeface="华文中宋" panose="02010600040101010101" pitchFamily="2" charset="-122"/>
            </a:rPr>
            <a:t>教育科技”</a:t>
          </a:r>
          <a:endParaRPr lang="en-US" altLang="zh-CN" sz="1800" kern="1200" dirty="0" smtClean="0">
            <a:solidFill>
              <a:schemeClr val="tx1"/>
            </a:solidFill>
            <a:latin typeface="华文中宋" panose="02010600040101010101" pitchFamily="2" charset="-122"/>
            <a:ea typeface="华文中宋" panose="02010600040101010101" pitchFamily="2" charset="-122"/>
          </a:endParaRPr>
        </a:p>
        <a:p>
          <a:pPr lvl="0" algn="l" defTabSz="800100">
            <a:lnSpc>
              <a:spcPct val="90000"/>
            </a:lnSpc>
            <a:spcBef>
              <a:spcPct val="0"/>
            </a:spcBef>
            <a:spcAft>
              <a:spcPct val="35000"/>
            </a:spcAft>
          </a:pPr>
          <a:r>
            <a:rPr lang="en-US" altLang="en-US" sz="1800" kern="1200" dirty="0" smtClean="0">
              <a:solidFill>
                <a:schemeClr val="tx1"/>
              </a:solidFill>
              <a:latin typeface="华文中宋" panose="02010600040101010101" pitchFamily="2" charset="-122"/>
              <a:ea typeface="华文中宋" panose="02010600040101010101" pitchFamily="2" charset="-122"/>
            </a:rPr>
            <a:t>1982</a:t>
          </a:r>
          <a:r>
            <a:rPr lang="zh-CN" altLang="en-US" sz="1800" kern="1200" dirty="0" smtClean="0">
              <a:solidFill>
                <a:schemeClr val="tx1"/>
              </a:solidFill>
              <a:latin typeface="华文中宋" panose="02010600040101010101" pitchFamily="2" charset="-122"/>
              <a:ea typeface="华文中宋" panose="02010600040101010101" pitchFamily="2" charset="-122"/>
            </a:rPr>
            <a:t>年</a:t>
          </a:r>
          <a:r>
            <a:rPr lang="en-US" altLang="en-US" sz="1800" kern="1200" dirty="0" smtClean="0">
              <a:solidFill>
                <a:schemeClr val="tx1"/>
              </a:solidFill>
              <a:latin typeface="华文中宋" panose="02010600040101010101" pitchFamily="2" charset="-122"/>
              <a:ea typeface="华文中宋" panose="02010600040101010101" pitchFamily="2" charset="-122"/>
            </a:rPr>
            <a:t>10</a:t>
          </a:r>
          <a:r>
            <a:rPr lang="zh-CN" altLang="en-US" sz="1800" kern="1200" dirty="0" smtClean="0">
              <a:solidFill>
                <a:schemeClr val="tx1"/>
              </a:solidFill>
              <a:latin typeface="华文中宋" panose="02010600040101010101" pitchFamily="2" charset="-122"/>
              <a:ea typeface="华文中宋" panose="02010600040101010101" pitchFamily="2" charset="-122"/>
            </a:rPr>
            <a:t>月，全国科技奖励大会上提出了“</a:t>
          </a:r>
          <a:r>
            <a:rPr lang="zh-CN" altLang="en-US" sz="1800" b="1" kern="1200" dirty="0" smtClean="0">
              <a:solidFill>
                <a:srgbClr val="FFFF00"/>
              </a:solidFill>
              <a:latin typeface="华文中宋" panose="02010600040101010101" pitchFamily="2" charset="-122"/>
              <a:ea typeface="华文中宋" panose="02010600040101010101" pitchFamily="2" charset="-122"/>
            </a:rPr>
            <a:t>科学技术工作必须面向经济建设，经济建设必须依靠科学技术</a:t>
          </a:r>
          <a:r>
            <a:rPr lang="zh-CN" altLang="en-US" sz="1800" kern="1200" dirty="0" smtClean="0">
              <a:solidFill>
                <a:schemeClr val="tx1"/>
              </a:solidFill>
              <a:latin typeface="华文中宋" panose="02010600040101010101" pitchFamily="2" charset="-122"/>
              <a:ea typeface="华文中宋" panose="02010600040101010101" pitchFamily="2" charset="-122"/>
            </a:rPr>
            <a:t>”的战略指导方针</a:t>
          </a:r>
          <a:endParaRPr lang="zh-CN" altLang="en-US" sz="1800" kern="1200" dirty="0">
            <a:solidFill>
              <a:schemeClr val="tx1"/>
            </a:solidFill>
            <a:latin typeface="华文中宋" panose="02010600040101010101" pitchFamily="2" charset="-122"/>
            <a:ea typeface="华文中宋" panose="02010600040101010101" pitchFamily="2" charset="-122"/>
          </a:endParaRPr>
        </a:p>
      </dsp:txBody>
      <dsp:txXfrm rot="5400000">
        <a:off x="2147324" y="1159087"/>
        <a:ext cx="1737696" cy="3477259"/>
      </dsp:txXfrm>
    </dsp:sp>
    <dsp:sp modelId="{573CA512-4F48-4B09-9DC7-FD04C600694C}">
      <dsp:nvSpPr>
        <dsp:cNvPr id="0" name=""/>
        <dsp:cNvSpPr/>
      </dsp:nvSpPr>
      <dsp:spPr>
        <a:xfrm rot="16200000">
          <a:off x="1817463" y="2197885"/>
          <a:ext cx="5795433" cy="1399662"/>
        </a:xfrm>
        <a:prstGeom prst="flowChartManualOperation">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华文中宋" panose="02010600040101010101" pitchFamily="2" charset="-122"/>
              <a:ea typeface="华文中宋" panose="02010600040101010101" pitchFamily="2" charset="-122"/>
            </a:rPr>
            <a:t>1987</a:t>
          </a:r>
          <a:r>
            <a:rPr lang="zh-CN" altLang="en-US" sz="1800" kern="1200" dirty="0" smtClean="0">
              <a:latin typeface="华文中宋" panose="02010600040101010101" pitchFamily="2" charset="-122"/>
              <a:ea typeface="华文中宋" panose="02010600040101010101" pitchFamily="2" charset="-122"/>
            </a:rPr>
            <a:t>，党的十三大， “</a:t>
          </a:r>
          <a:r>
            <a:rPr lang="zh-CN" altLang="en-US" sz="1800" b="1" kern="1200" dirty="0" smtClean="0">
              <a:solidFill>
                <a:srgbClr val="FFFF00"/>
              </a:solidFill>
              <a:latin typeface="华文中宋" panose="02010600040101010101" pitchFamily="2" charset="-122"/>
              <a:ea typeface="华文中宋" panose="02010600040101010101" pitchFamily="2" charset="-122"/>
            </a:rPr>
            <a:t>把发展科学技术和教育事业放在首要位置</a:t>
          </a:r>
          <a:r>
            <a:rPr lang="zh-CN" altLang="en-US" sz="1800" kern="1200" dirty="0" smtClean="0">
              <a:latin typeface="华文中宋" panose="02010600040101010101" pitchFamily="2" charset="-122"/>
              <a:ea typeface="华文中宋" panose="02010600040101010101" pitchFamily="2" charset="-122"/>
            </a:rPr>
            <a:t>，使经济建设转到依靠科技进步和提高劳动者素质的轨道上来”</a:t>
          </a:r>
          <a:endParaRPr lang="zh-CN" altLang="en-US" sz="1800" kern="1200" dirty="0">
            <a:latin typeface="华文中宋" panose="02010600040101010101" pitchFamily="2" charset="-122"/>
            <a:ea typeface="华文中宋" panose="02010600040101010101" pitchFamily="2" charset="-122"/>
          </a:endParaRPr>
        </a:p>
      </dsp:txBody>
      <dsp:txXfrm rot="5400000">
        <a:off x="4015348" y="1159087"/>
        <a:ext cx="1399662" cy="3477259"/>
      </dsp:txXfrm>
    </dsp:sp>
    <dsp:sp modelId="{DAA19D43-A748-4ABD-86EB-9B6D903FACE2}">
      <dsp:nvSpPr>
        <dsp:cNvPr id="0" name=""/>
        <dsp:cNvSpPr/>
      </dsp:nvSpPr>
      <dsp:spPr>
        <a:xfrm rot="16200000">
          <a:off x="3706720" y="1838616"/>
          <a:ext cx="5795433" cy="2118199"/>
        </a:xfrm>
        <a:prstGeom prst="flowChartManualOperation">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tx1"/>
              </a:solidFill>
              <a:latin typeface="华文中宋" panose="02010600040101010101" pitchFamily="2" charset="-122"/>
              <a:ea typeface="华文中宋" panose="02010600040101010101" pitchFamily="2" charset="-122"/>
            </a:rPr>
            <a:t>1992</a:t>
          </a:r>
          <a:r>
            <a:rPr lang="zh-CN" altLang="en-US" sz="1800" kern="1200" dirty="0" smtClean="0">
              <a:solidFill>
                <a:schemeClr val="tx1"/>
              </a:solidFill>
              <a:latin typeface="华文中宋" panose="02010600040101010101" pitchFamily="2" charset="-122"/>
              <a:ea typeface="华文中宋" panose="02010600040101010101" pitchFamily="2" charset="-122"/>
            </a:rPr>
            <a:t>年，十四大，“科学技术是第一生产力。</a:t>
          </a:r>
          <a:r>
            <a:rPr lang="zh-CN" altLang="en-US" sz="1800" kern="1200" dirty="0" smtClean="0">
              <a:solidFill>
                <a:srgbClr val="FFFF00"/>
              </a:solidFill>
              <a:latin typeface="华文中宋" panose="02010600040101010101" pitchFamily="2" charset="-122"/>
              <a:ea typeface="华文中宋" panose="02010600040101010101" pitchFamily="2" charset="-122"/>
            </a:rPr>
            <a:t>振兴经济首先要振兴科技</a:t>
          </a:r>
          <a:r>
            <a:rPr lang="zh-CN" altLang="en-US" sz="1800" kern="1200" dirty="0" smtClean="0">
              <a:solidFill>
                <a:schemeClr val="tx1"/>
              </a:solidFill>
              <a:latin typeface="华文中宋" panose="02010600040101010101" pitchFamily="2" charset="-122"/>
              <a:ea typeface="华文中宋" panose="02010600040101010101" pitchFamily="2" charset="-122"/>
            </a:rPr>
            <a:t>”“科技进步、经济繁荣和社会发展，从根本上说取决于提高劳动者的素质，培养大批人才。</a:t>
          </a:r>
          <a:r>
            <a:rPr lang="zh-CN" altLang="en-US" sz="1800" b="1" kern="1200" dirty="0" smtClean="0">
              <a:solidFill>
                <a:srgbClr val="FFFF00"/>
              </a:solidFill>
              <a:latin typeface="华文中宋" panose="02010600040101010101" pitchFamily="2" charset="-122"/>
              <a:ea typeface="华文中宋" panose="02010600040101010101" pitchFamily="2" charset="-122"/>
            </a:rPr>
            <a:t>我们必须把教育摆在优先发展的战略地位，</a:t>
          </a:r>
          <a:r>
            <a:rPr lang="zh-CN" altLang="en-US" sz="1800" kern="1200" dirty="0" smtClean="0">
              <a:solidFill>
                <a:schemeClr val="tx1"/>
              </a:solidFill>
              <a:latin typeface="华文中宋" panose="02010600040101010101" pitchFamily="2" charset="-122"/>
              <a:ea typeface="华文中宋" panose="02010600040101010101" pitchFamily="2" charset="-122"/>
            </a:rPr>
            <a:t>努力提高全民族的思想道德和科 学文化水平，</a:t>
          </a:r>
          <a:r>
            <a:rPr lang="zh-CN" altLang="en-US" sz="1800" b="1" kern="1200" dirty="0" smtClean="0">
              <a:solidFill>
                <a:srgbClr val="FFFF00"/>
              </a:solidFill>
              <a:latin typeface="华文中宋" panose="02010600040101010101" pitchFamily="2" charset="-122"/>
              <a:ea typeface="华文中宋" panose="02010600040101010101" pitchFamily="2" charset="-122"/>
            </a:rPr>
            <a:t>这是实现我国现代化的根本大计”</a:t>
          </a:r>
          <a:r>
            <a:rPr lang="zh-CN" altLang="en-US" sz="1800" kern="1200" dirty="0" smtClean="0">
              <a:solidFill>
                <a:schemeClr val="tx1"/>
              </a:solidFill>
              <a:latin typeface="华文中宋" panose="02010600040101010101" pitchFamily="2" charset="-122"/>
              <a:ea typeface="华文中宋" panose="02010600040101010101" pitchFamily="2" charset="-122"/>
            </a:rPr>
            <a:t>。”</a:t>
          </a:r>
          <a:endParaRPr lang="zh-CN" altLang="en-US" sz="1800" kern="1200" dirty="0">
            <a:solidFill>
              <a:schemeClr val="tx1"/>
            </a:solidFill>
            <a:latin typeface="华文中宋" panose="02010600040101010101" pitchFamily="2" charset="-122"/>
            <a:ea typeface="华文中宋" panose="02010600040101010101" pitchFamily="2" charset="-122"/>
          </a:endParaRPr>
        </a:p>
      </dsp:txBody>
      <dsp:txXfrm rot="5400000">
        <a:off x="5545337" y="1159086"/>
        <a:ext cx="2118199" cy="3477259"/>
      </dsp:txXfrm>
    </dsp:sp>
    <dsp:sp modelId="{E4CF24AB-7AC0-46A0-98A7-87249D66439B}">
      <dsp:nvSpPr>
        <dsp:cNvPr id="0" name=""/>
        <dsp:cNvSpPr/>
      </dsp:nvSpPr>
      <dsp:spPr>
        <a:xfrm rot="16200000">
          <a:off x="5764995" y="2028868"/>
          <a:ext cx="5795433" cy="1737696"/>
        </a:xfrm>
        <a:prstGeom prst="flowChartManualOperation">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l" defTabSz="800100">
            <a:lnSpc>
              <a:spcPct val="90000"/>
            </a:lnSpc>
            <a:spcBef>
              <a:spcPct val="0"/>
            </a:spcBef>
            <a:spcAft>
              <a:spcPct val="35000"/>
            </a:spcAft>
          </a:pPr>
          <a:r>
            <a:rPr lang="en-US" altLang="en-US" sz="1800" kern="1200" dirty="0" smtClean="0">
              <a:latin typeface="华文中宋" panose="02010600040101010101" pitchFamily="2" charset="-122"/>
              <a:ea typeface="华文中宋" panose="02010600040101010101" pitchFamily="2" charset="-122"/>
            </a:rPr>
            <a:t>1995</a:t>
          </a:r>
          <a:r>
            <a:rPr lang="zh-CN" altLang="en-US" sz="1800" kern="1200" dirty="0" smtClean="0">
              <a:latin typeface="华文中宋" panose="02010600040101010101" pitchFamily="2" charset="-122"/>
              <a:ea typeface="华文中宋" panose="02010600040101010101" pitchFamily="2" charset="-122"/>
            </a:rPr>
            <a:t>年</a:t>
          </a:r>
          <a:r>
            <a:rPr lang="en-US" altLang="en-US" sz="1800" kern="1200" dirty="0" smtClean="0">
              <a:latin typeface="华文中宋" panose="02010600040101010101" pitchFamily="2" charset="-122"/>
              <a:ea typeface="华文中宋" panose="02010600040101010101" pitchFamily="2" charset="-122"/>
            </a:rPr>
            <a:t>5</a:t>
          </a:r>
          <a:r>
            <a:rPr lang="zh-CN" altLang="en-US" sz="1800" kern="1200" dirty="0" smtClean="0">
              <a:latin typeface="华文中宋" panose="02010600040101010101" pitchFamily="2" charset="-122"/>
              <a:ea typeface="华文中宋" panose="02010600040101010101" pitchFamily="2" charset="-122"/>
            </a:rPr>
            <a:t>月</a:t>
          </a:r>
          <a:r>
            <a:rPr lang="en-US" altLang="en-US" sz="1800" kern="1200" dirty="0" smtClean="0">
              <a:latin typeface="华文中宋" panose="02010600040101010101" pitchFamily="2" charset="-122"/>
              <a:ea typeface="华文中宋" panose="02010600040101010101" pitchFamily="2" charset="-122"/>
            </a:rPr>
            <a:t>6</a:t>
          </a:r>
          <a:r>
            <a:rPr lang="zh-CN" altLang="en-US" sz="1800" kern="1200" dirty="0" smtClean="0">
              <a:latin typeface="华文中宋" panose="02010600040101010101" pitchFamily="2" charset="-122"/>
              <a:ea typeface="华文中宋" panose="02010600040101010101" pitchFamily="2" charset="-122"/>
            </a:rPr>
            <a:t>日，中共中央、国务院做出</a:t>
          </a:r>
          <a:r>
            <a:rPr lang="en-US" altLang="en-US" sz="1800" kern="1200" dirty="0" smtClean="0">
              <a:latin typeface="华文中宋" panose="02010600040101010101" pitchFamily="2" charset="-122"/>
              <a:ea typeface="华文中宋" panose="02010600040101010101" pitchFamily="2" charset="-122"/>
            </a:rPr>
            <a:t>《</a:t>
          </a:r>
          <a:r>
            <a:rPr lang="zh-CN" altLang="en-US" sz="1800" kern="1200" dirty="0" smtClean="0">
              <a:latin typeface="华文中宋" panose="02010600040101010101" pitchFamily="2" charset="-122"/>
              <a:ea typeface="华文中宋" panose="02010600040101010101" pitchFamily="2" charset="-122"/>
            </a:rPr>
            <a:t>关于加速科学技术进步的决定</a:t>
          </a:r>
          <a:r>
            <a:rPr lang="en-US" altLang="en-US" sz="1800" kern="1200" dirty="0" smtClean="0">
              <a:latin typeface="华文中宋" panose="02010600040101010101" pitchFamily="2" charset="-122"/>
              <a:ea typeface="华文中宋" panose="02010600040101010101" pitchFamily="2" charset="-122"/>
            </a:rPr>
            <a:t>》</a:t>
          </a:r>
          <a:r>
            <a:rPr lang="zh-CN" altLang="en-US" sz="1800" b="1" kern="1200" dirty="0" smtClean="0">
              <a:solidFill>
                <a:srgbClr val="FFFF00"/>
              </a:solidFill>
              <a:latin typeface="华文中宋" panose="02010600040101010101" pitchFamily="2" charset="-122"/>
              <a:ea typeface="华文中宋" panose="02010600040101010101" pitchFamily="2" charset="-122"/>
            </a:rPr>
            <a:t>“坚定不移地实施科教兴国战”</a:t>
          </a:r>
          <a:r>
            <a:rPr lang="zh-CN" altLang="en-US" sz="1800" kern="1200" dirty="0" smtClean="0">
              <a:latin typeface="华文中宋" panose="02010600040101010101" pitchFamily="2" charset="-122"/>
              <a:ea typeface="华文中宋" panose="02010600040101010101" pitchFamily="2" charset="-122"/>
            </a:rPr>
            <a:t>“实施科教兴国战略，全面落实科学技术是第一生产力思想的战略决策”</a:t>
          </a:r>
        </a:p>
      </dsp:txBody>
      <dsp:txXfrm rot="5400000">
        <a:off x="7793863" y="1159087"/>
        <a:ext cx="1737696" cy="3477259"/>
      </dsp:txXfrm>
    </dsp:sp>
    <dsp:sp modelId="{EDB825EC-6FA6-4889-91E4-82ED8CDA916F}">
      <dsp:nvSpPr>
        <dsp:cNvPr id="0" name=""/>
        <dsp:cNvSpPr/>
      </dsp:nvSpPr>
      <dsp:spPr>
        <a:xfrm rot="16200000">
          <a:off x="7633019" y="2028868"/>
          <a:ext cx="5795433" cy="1737696"/>
        </a:xfrm>
        <a:prstGeom prst="flowChartManualOperati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altLang="en-US" sz="1800" kern="1200" dirty="0" smtClean="0">
              <a:latin typeface="华文中宋" panose="02010600040101010101" pitchFamily="2" charset="-122"/>
              <a:ea typeface="华文中宋" panose="02010600040101010101" pitchFamily="2" charset="-122"/>
            </a:rPr>
            <a:t>1995</a:t>
          </a:r>
          <a:r>
            <a:rPr lang="zh-CN" altLang="en-US" sz="1800" kern="1200" dirty="0" smtClean="0">
              <a:latin typeface="华文中宋" panose="02010600040101010101" pitchFamily="2" charset="-122"/>
              <a:ea typeface="华文中宋" panose="02010600040101010101" pitchFamily="2" charset="-122"/>
            </a:rPr>
            <a:t>年</a:t>
          </a:r>
          <a:r>
            <a:rPr lang="en-US" altLang="en-US" sz="1800" kern="1200" dirty="0" smtClean="0">
              <a:latin typeface="华文中宋" panose="02010600040101010101" pitchFamily="2" charset="-122"/>
              <a:ea typeface="华文中宋" panose="02010600040101010101" pitchFamily="2" charset="-122"/>
            </a:rPr>
            <a:t>5</a:t>
          </a:r>
          <a:r>
            <a:rPr lang="zh-CN" altLang="en-US" sz="1800" kern="1200" dirty="0" smtClean="0">
              <a:latin typeface="华文中宋" panose="02010600040101010101" pitchFamily="2" charset="-122"/>
              <a:ea typeface="华文中宋" panose="02010600040101010101" pitchFamily="2" charset="-122"/>
            </a:rPr>
            <a:t>月</a:t>
          </a:r>
          <a:r>
            <a:rPr lang="en-US" altLang="zh-CN" sz="1800" kern="1200" dirty="0" smtClean="0">
              <a:latin typeface="华文中宋" panose="02010600040101010101" pitchFamily="2" charset="-122"/>
              <a:ea typeface="华文中宋" panose="02010600040101010101" pitchFamily="2" charset="-122"/>
            </a:rPr>
            <a:t>26-30</a:t>
          </a:r>
          <a:r>
            <a:rPr lang="zh-CN" altLang="en-US" sz="1800" kern="1200" dirty="0" smtClean="0">
              <a:latin typeface="华文中宋" panose="02010600040101010101" pitchFamily="2" charset="-122"/>
              <a:ea typeface="华文中宋" panose="02010600040101010101" pitchFamily="2" charset="-122"/>
            </a:rPr>
            <a:t>日，全国科学技术大会，明确了</a:t>
          </a:r>
          <a:r>
            <a:rPr lang="zh-CN" altLang="en-US" sz="1800" kern="1200" dirty="0" smtClean="0">
              <a:solidFill>
                <a:srgbClr val="FFFF00"/>
              </a:solidFill>
              <a:latin typeface="华文中宋" panose="02010600040101010101" pitchFamily="2" charset="-122"/>
              <a:ea typeface="华文中宋" panose="02010600040101010101" pitchFamily="2" charset="-122"/>
            </a:rPr>
            <a:t>实施科教兴国战略</a:t>
          </a:r>
          <a:r>
            <a:rPr lang="zh-CN" altLang="en-US" sz="1800" kern="1200" dirty="0" smtClean="0">
              <a:latin typeface="华文中宋" panose="02010600040101010101" pitchFamily="2" charset="-122"/>
              <a:ea typeface="华文中宋" panose="02010600040101010101" pitchFamily="2" charset="-122"/>
            </a:rPr>
            <a:t>是总结历史经验和根据我国现实情况做出的重大战略部署</a:t>
          </a:r>
          <a:endParaRPr lang="zh-CN" altLang="en-US" sz="1800" kern="1200" dirty="0">
            <a:latin typeface="华文中宋" panose="02010600040101010101" pitchFamily="2" charset="-122"/>
            <a:ea typeface="华文中宋" panose="02010600040101010101" pitchFamily="2" charset="-122"/>
          </a:endParaRPr>
        </a:p>
      </dsp:txBody>
      <dsp:txXfrm rot="5400000">
        <a:off x="9661887" y="1159087"/>
        <a:ext cx="1737696" cy="347725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0AF02-BD0B-412E-9A5E-E733F0A52F43}">
      <dsp:nvSpPr>
        <dsp:cNvPr id="0" name=""/>
        <dsp:cNvSpPr/>
      </dsp:nvSpPr>
      <dsp:spPr>
        <a:xfrm rot="5400000">
          <a:off x="3151575" y="98004"/>
          <a:ext cx="1469487" cy="1278454"/>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C00000"/>
              </a:solidFill>
              <a:latin typeface="隶书" panose="02010509060101010101" pitchFamily="49" charset="-122"/>
              <a:ea typeface="隶书" panose="02010509060101010101" pitchFamily="49" charset="-122"/>
            </a:rPr>
            <a:t>马克思“异化劳动”</a:t>
          </a:r>
          <a:endParaRPr lang="zh-CN" altLang="en-US" sz="1600" kern="1200" dirty="0">
            <a:solidFill>
              <a:srgbClr val="C00000"/>
            </a:solidFill>
            <a:latin typeface="隶书" panose="02010509060101010101" pitchFamily="49" charset="-122"/>
            <a:ea typeface="隶书" panose="02010509060101010101" pitchFamily="49" charset="-122"/>
          </a:endParaRPr>
        </a:p>
      </dsp:txBody>
      <dsp:txXfrm rot="-5400000">
        <a:off x="3446317" y="231483"/>
        <a:ext cx="880002" cy="1011497"/>
      </dsp:txXfrm>
    </dsp:sp>
    <dsp:sp modelId="{35CC837A-17E2-4989-A079-E3483E4CCBF9}">
      <dsp:nvSpPr>
        <dsp:cNvPr id="0" name=""/>
        <dsp:cNvSpPr/>
      </dsp:nvSpPr>
      <dsp:spPr>
        <a:xfrm>
          <a:off x="4564341" y="296384"/>
          <a:ext cx="1639948" cy="88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endParaRPr lang="zh-CN" altLang="en-US" sz="1600" kern="1200">
            <a:solidFill>
              <a:srgbClr val="C00000"/>
            </a:solidFill>
            <a:latin typeface="隶书" panose="02010509060101010101" pitchFamily="49" charset="-122"/>
            <a:ea typeface="隶书" panose="02010509060101010101" pitchFamily="49" charset="-122"/>
          </a:endParaRPr>
        </a:p>
      </dsp:txBody>
      <dsp:txXfrm>
        <a:off x="4564341" y="296384"/>
        <a:ext cx="1639948" cy="881692"/>
      </dsp:txXfrm>
    </dsp:sp>
    <dsp:sp modelId="{776BF83A-EFE2-4D14-9EB1-BD56035C0931}">
      <dsp:nvSpPr>
        <dsp:cNvPr id="0" name=""/>
        <dsp:cNvSpPr/>
      </dsp:nvSpPr>
      <dsp:spPr>
        <a:xfrm rot="5400000">
          <a:off x="1770844" y="98004"/>
          <a:ext cx="1469487" cy="1278454"/>
        </a:xfrm>
        <a:prstGeom prst="hexagon">
          <a:avLst>
            <a:gd name="adj" fmla="val 25000"/>
            <a:gd name="vf" fmla="val 11547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rgbClr val="C00000"/>
            </a:solidFill>
            <a:latin typeface="隶书" panose="02010509060101010101" pitchFamily="49" charset="-122"/>
            <a:ea typeface="隶书" panose="02010509060101010101" pitchFamily="49" charset="-122"/>
          </a:endParaRPr>
        </a:p>
      </dsp:txBody>
      <dsp:txXfrm rot="-5400000">
        <a:off x="2065586" y="231483"/>
        <a:ext cx="880002" cy="1011497"/>
      </dsp:txXfrm>
    </dsp:sp>
    <dsp:sp modelId="{FF7DE4D9-BB9D-4B10-838C-3C090AA83B4B}">
      <dsp:nvSpPr>
        <dsp:cNvPr id="0" name=""/>
        <dsp:cNvSpPr/>
      </dsp:nvSpPr>
      <dsp:spPr>
        <a:xfrm rot="5400000">
          <a:off x="2458565" y="1345305"/>
          <a:ext cx="1469487" cy="1278454"/>
        </a:xfrm>
        <a:prstGeom prst="hexagon">
          <a:avLst>
            <a:gd name="adj" fmla="val 25000"/>
            <a:gd name="vf" fmla="val 11547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C00000"/>
              </a:solidFill>
              <a:latin typeface="隶书" panose="02010509060101010101" pitchFamily="49" charset="-122"/>
              <a:ea typeface="隶书" panose="02010509060101010101" pitchFamily="49" charset="-122"/>
            </a:rPr>
            <a:t>马尔库塞“单向度的人”</a:t>
          </a:r>
          <a:endParaRPr lang="zh-CN" altLang="en-US" sz="1600" kern="1200" dirty="0">
            <a:solidFill>
              <a:srgbClr val="C00000"/>
            </a:solidFill>
            <a:latin typeface="隶书" panose="02010509060101010101" pitchFamily="49" charset="-122"/>
            <a:ea typeface="隶书" panose="02010509060101010101" pitchFamily="49" charset="-122"/>
          </a:endParaRPr>
        </a:p>
      </dsp:txBody>
      <dsp:txXfrm rot="-5400000">
        <a:off x="2753307" y="1478784"/>
        <a:ext cx="880002" cy="1011497"/>
      </dsp:txXfrm>
    </dsp:sp>
    <dsp:sp modelId="{858959BC-98E0-4706-A3E5-D92C1E8CF10F}">
      <dsp:nvSpPr>
        <dsp:cNvPr id="0" name=""/>
        <dsp:cNvSpPr/>
      </dsp:nvSpPr>
      <dsp:spPr>
        <a:xfrm>
          <a:off x="1590969" y="1569784"/>
          <a:ext cx="824994" cy="88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r" defTabSz="711200">
            <a:lnSpc>
              <a:spcPct val="90000"/>
            </a:lnSpc>
            <a:spcBef>
              <a:spcPct val="0"/>
            </a:spcBef>
            <a:spcAft>
              <a:spcPct val="35000"/>
            </a:spcAft>
          </a:pPr>
          <a:r>
            <a:rPr lang="zh-CN" altLang="en-US" sz="1600" kern="1200" dirty="0" smtClean="0">
              <a:solidFill>
                <a:srgbClr val="C00000"/>
              </a:solidFill>
              <a:latin typeface="隶书" panose="02010509060101010101" pitchFamily="49" charset="-122"/>
              <a:ea typeface="隶书" panose="02010509060101010101" pitchFamily="49" charset="-122"/>
            </a:rPr>
            <a:t>边沁的“圆形监狱” </a:t>
          </a:r>
          <a:endParaRPr lang="zh-CN" altLang="en-US" sz="1600" kern="1200" dirty="0">
            <a:solidFill>
              <a:srgbClr val="C00000"/>
            </a:solidFill>
            <a:latin typeface="隶书" panose="02010509060101010101" pitchFamily="49" charset="-122"/>
            <a:ea typeface="隶书" panose="02010509060101010101" pitchFamily="49" charset="-122"/>
          </a:endParaRPr>
        </a:p>
      </dsp:txBody>
      <dsp:txXfrm>
        <a:off x="1590969" y="1569784"/>
        <a:ext cx="824994" cy="881692"/>
      </dsp:txXfrm>
    </dsp:sp>
    <dsp:sp modelId="{1854CAB8-356B-4774-9708-B3A27A7EBA9B}">
      <dsp:nvSpPr>
        <dsp:cNvPr id="0" name=""/>
        <dsp:cNvSpPr/>
      </dsp:nvSpPr>
      <dsp:spPr>
        <a:xfrm rot="5400000">
          <a:off x="3839295" y="1345305"/>
          <a:ext cx="1469487" cy="1278454"/>
        </a:xfrm>
        <a:prstGeom prst="hexagon">
          <a:avLst>
            <a:gd name="adj" fmla="val 25000"/>
            <a:gd name="vf" fmla="val 11547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rgbClr val="C00000"/>
            </a:solidFill>
            <a:latin typeface="隶书" panose="02010509060101010101" pitchFamily="49" charset="-122"/>
            <a:ea typeface="隶书" panose="02010509060101010101" pitchFamily="49" charset="-122"/>
          </a:endParaRPr>
        </a:p>
      </dsp:txBody>
      <dsp:txXfrm rot="-5400000">
        <a:off x="4134037" y="1478784"/>
        <a:ext cx="880002" cy="1011497"/>
      </dsp:txXfrm>
    </dsp:sp>
    <dsp:sp modelId="{A89EEC7D-E4E9-4D9B-AA33-E53096FAEA5B}">
      <dsp:nvSpPr>
        <dsp:cNvPr id="0" name=""/>
        <dsp:cNvSpPr/>
      </dsp:nvSpPr>
      <dsp:spPr>
        <a:xfrm rot="5400000">
          <a:off x="3151575" y="2592606"/>
          <a:ext cx="1469487" cy="1278454"/>
        </a:xfrm>
        <a:prstGeom prst="hexagon">
          <a:avLst>
            <a:gd name="adj" fmla="val 25000"/>
            <a:gd name="vf" fmla="val 11547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C00000"/>
              </a:solidFill>
              <a:latin typeface="隶书" panose="02010509060101010101" pitchFamily="49" charset="-122"/>
              <a:ea typeface="隶书" panose="02010509060101010101" pitchFamily="49" charset="-122"/>
            </a:rPr>
            <a:t>海德格尔“座驾”</a:t>
          </a:r>
          <a:endParaRPr lang="zh-CN" altLang="en-US" sz="1600" kern="1200" dirty="0">
            <a:solidFill>
              <a:srgbClr val="C00000"/>
            </a:solidFill>
            <a:latin typeface="隶书" panose="02010509060101010101" pitchFamily="49" charset="-122"/>
            <a:ea typeface="隶书" panose="02010509060101010101" pitchFamily="49" charset="-122"/>
          </a:endParaRPr>
        </a:p>
      </dsp:txBody>
      <dsp:txXfrm rot="-5400000">
        <a:off x="3446317" y="2726085"/>
        <a:ext cx="880002" cy="1011497"/>
      </dsp:txXfrm>
    </dsp:sp>
    <dsp:sp modelId="{8A675E07-3E90-49F2-9464-7098FD53326E}">
      <dsp:nvSpPr>
        <dsp:cNvPr id="0" name=""/>
        <dsp:cNvSpPr/>
      </dsp:nvSpPr>
      <dsp:spPr>
        <a:xfrm>
          <a:off x="4674881" y="2782285"/>
          <a:ext cx="1061227" cy="88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solidFill>
                <a:srgbClr val="C00000"/>
              </a:solidFill>
              <a:latin typeface="隶书" panose="02010509060101010101" pitchFamily="49" charset="-122"/>
              <a:ea typeface="隶书" panose="02010509060101010101" pitchFamily="49" charset="-122"/>
            </a:rPr>
            <a:t>福柯“全景敞视”</a:t>
          </a:r>
          <a:endParaRPr lang="zh-CN" altLang="en-US" sz="1600" kern="1200" dirty="0">
            <a:solidFill>
              <a:srgbClr val="C00000"/>
            </a:solidFill>
            <a:latin typeface="隶书" panose="02010509060101010101" pitchFamily="49" charset="-122"/>
            <a:ea typeface="隶书" panose="02010509060101010101" pitchFamily="49" charset="-122"/>
          </a:endParaRPr>
        </a:p>
      </dsp:txBody>
      <dsp:txXfrm>
        <a:off x="4674881" y="2782285"/>
        <a:ext cx="1061227" cy="881692"/>
      </dsp:txXfrm>
    </dsp:sp>
    <dsp:sp modelId="{E8FFF5C2-9988-449B-A362-A0FC41B227EE}">
      <dsp:nvSpPr>
        <dsp:cNvPr id="0" name=""/>
        <dsp:cNvSpPr/>
      </dsp:nvSpPr>
      <dsp:spPr>
        <a:xfrm rot="5400000">
          <a:off x="1770844" y="2592606"/>
          <a:ext cx="1469487" cy="1278454"/>
        </a:xfrm>
        <a:prstGeom prst="hexagon">
          <a:avLst>
            <a:gd name="adj" fmla="val 25000"/>
            <a:gd name="vf" fmla="val 11547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rgbClr val="C00000"/>
            </a:solidFill>
            <a:latin typeface="隶书" panose="02010509060101010101" pitchFamily="49" charset="-122"/>
            <a:ea typeface="隶书" panose="02010509060101010101" pitchFamily="49" charset="-122"/>
          </a:endParaRPr>
        </a:p>
      </dsp:txBody>
      <dsp:txXfrm rot="-5400000">
        <a:off x="2065586" y="2726085"/>
        <a:ext cx="880002" cy="10114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C7732-3A35-4D3D-8C55-163D405B8F41}">
      <dsp:nvSpPr>
        <dsp:cNvPr id="0" name=""/>
        <dsp:cNvSpPr/>
      </dsp:nvSpPr>
      <dsp:spPr>
        <a:xfrm>
          <a:off x="0" y="482056"/>
          <a:ext cx="6310811" cy="730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F2BF69-CC09-4922-A934-CE777FC99B2E}">
      <dsp:nvSpPr>
        <dsp:cNvPr id="0" name=""/>
        <dsp:cNvSpPr/>
      </dsp:nvSpPr>
      <dsp:spPr>
        <a:xfrm>
          <a:off x="314924" y="54016"/>
          <a:ext cx="5993777" cy="856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74" tIns="0" rIns="166974" bIns="0" numCol="1" spcCol="1270" anchor="ctr" anchorCtr="0">
          <a:noAutofit/>
        </a:bodyPr>
        <a:lstStyle/>
        <a:p>
          <a:pPr lvl="0" algn="l" defTabSz="1066800">
            <a:lnSpc>
              <a:spcPts val="2000"/>
            </a:lnSpc>
            <a:spcBef>
              <a:spcPct val="0"/>
            </a:spcBef>
            <a:spcAft>
              <a:spcPts val="0"/>
            </a:spcAft>
          </a:pPr>
          <a:r>
            <a:rPr lang="zh-CN" altLang="en-US" sz="2400" kern="1200" dirty="0" smtClean="0">
              <a:solidFill>
                <a:srgbClr val="FF0000"/>
              </a:solidFill>
              <a:latin typeface="隶书" panose="02010509060101010101" pitchFamily="49" charset="-122"/>
              <a:ea typeface="隶书" panose="02010509060101010101" pitchFamily="49" charset="-122"/>
            </a:rPr>
            <a:t>法律法规</a:t>
          </a:r>
          <a:r>
            <a:rPr lang="zh-CN" altLang="en-US" sz="2000" kern="1200" dirty="0" smtClean="0">
              <a:solidFill>
                <a:srgbClr val="FF0000"/>
              </a:solidFill>
              <a:latin typeface="隶书" panose="02010509060101010101" pitchFamily="49" charset="-122"/>
              <a:ea typeface="隶书" panose="02010509060101010101" pitchFamily="49" charset="-122"/>
            </a:rPr>
            <a:t>：</a:t>
          </a:r>
          <a:r>
            <a:rPr lang="zh-CN" altLang="en-US" sz="2000" kern="1200" dirty="0" smtClean="0">
              <a:solidFill>
                <a:schemeClr val="tx1"/>
              </a:solidFill>
              <a:latin typeface="隶书" panose="02010509060101010101" pitchFamily="49" charset="-122"/>
              <a:ea typeface="隶书" panose="02010509060101010101" pitchFamily="49" charset="-122"/>
            </a:rPr>
            <a:t>如何前瞻性地建构一个通行的法治框架来规约与引导国家乃至全球数智技术的开发与 应用</a:t>
          </a:r>
          <a:endParaRPr lang="zh-CN" altLang="en-US" sz="2000" kern="1200" dirty="0">
            <a:solidFill>
              <a:schemeClr val="tx1"/>
            </a:solidFill>
            <a:latin typeface="隶书" panose="02010509060101010101" pitchFamily="49" charset="-122"/>
            <a:ea typeface="隶书" panose="02010509060101010101" pitchFamily="49" charset="-122"/>
          </a:endParaRPr>
        </a:p>
      </dsp:txBody>
      <dsp:txXfrm>
        <a:off x="356714" y="95806"/>
        <a:ext cx="5910197" cy="772500"/>
      </dsp:txXfrm>
    </dsp:sp>
    <dsp:sp modelId="{DE961398-B605-49FD-AB8B-5E2F78884651}">
      <dsp:nvSpPr>
        <dsp:cNvPr id="0" name=""/>
        <dsp:cNvSpPr/>
      </dsp:nvSpPr>
      <dsp:spPr>
        <a:xfrm>
          <a:off x="0" y="2052522"/>
          <a:ext cx="6310811" cy="7308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808922-80C3-4E21-852D-3AF7C11B85B9}">
      <dsp:nvSpPr>
        <dsp:cNvPr id="0" name=""/>
        <dsp:cNvSpPr/>
      </dsp:nvSpPr>
      <dsp:spPr>
        <a:xfrm>
          <a:off x="300441" y="1369456"/>
          <a:ext cx="6008822" cy="1111106"/>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74" tIns="0" rIns="166974" bIns="0" numCol="1" spcCol="1270" anchor="ctr" anchorCtr="0">
          <a:noAutofit/>
        </a:bodyPr>
        <a:lstStyle/>
        <a:p>
          <a:pPr lvl="0" algn="l" defTabSz="1066800">
            <a:lnSpc>
              <a:spcPts val="2000"/>
            </a:lnSpc>
            <a:spcBef>
              <a:spcPct val="0"/>
            </a:spcBef>
            <a:spcAft>
              <a:spcPts val="0"/>
            </a:spcAft>
          </a:pPr>
          <a:r>
            <a:rPr lang="zh-CN" altLang="en-US" sz="2400" kern="1200" dirty="0" smtClean="0">
              <a:solidFill>
                <a:srgbClr val="FF0000"/>
              </a:solidFill>
              <a:latin typeface="隶书" panose="02010509060101010101" pitchFamily="49" charset="-122"/>
              <a:ea typeface="隶书" panose="02010509060101010101" pitchFamily="49" charset="-122"/>
            </a:rPr>
            <a:t>社会规范</a:t>
          </a:r>
          <a:r>
            <a:rPr lang="zh-CN" altLang="en-US" sz="2000" kern="1200" dirty="0" smtClean="0">
              <a:solidFill>
                <a:srgbClr val="FF0000"/>
              </a:solidFill>
              <a:latin typeface="隶书" panose="02010509060101010101" pitchFamily="49" charset="-122"/>
              <a:ea typeface="隶书" panose="02010509060101010101" pitchFamily="49" charset="-122"/>
            </a:rPr>
            <a:t>：</a:t>
          </a:r>
          <a:r>
            <a:rPr lang="zh-CN" altLang="en-US" sz="2000" kern="1200" dirty="0" smtClean="0">
              <a:solidFill>
                <a:schemeClr val="tx1"/>
              </a:solidFill>
              <a:latin typeface="隶书" panose="02010509060101010101" pitchFamily="49" charset="-122"/>
              <a:ea typeface="隶书" panose="02010509060101010101" pitchFamily="49" charset="-122"/>
            </a:rPr>
            <a:t>如何提倡培育与形塑一国之内或者国家之间有效防止和缩小数智技术发展不均 衡所带来的技术鸿沟、教育鸿沟、能力鸿沟、发展鸿沟、贫富鸿沟 的良善观念与社会规范体系</a:t>
          </a:r>
          <a:endParaRPr lang="zh-CN" altLang="en-US" sz="2000" kern="1200" dirty="0">
            <a:solidFill>
              <a:schemeClr val="tx1"/>
            </a:solidFill>
            <a:latin typeface="隶书" panose="02010509060101010101" pitchFamily="49" charset="-122"/>
            <a:ea typeface="隶书" panose="02010509060101010101" pitchFamily="49" charset="-122"/>
          </a:endParaRPr>
        </a:p>
      </dsp:txBody>
      <dsp:txXfrm>
        <a:off x="354681" y="1423696"/>
        <a:ext cx="5900342" cy="1002626"/>
      </dsp:txXfrm>
    </dsp:sp>
    <dsp:sp modelId="{F9458033-31B6-4750-92B5-F7466AA8FF12}">
      <dsp:nvSpPr>
        <dsp:cNvPr id="0" name=""/>
        <dsp:cNvSpPr/>
      </dsp:nvSpPr>
      <dsp:spPr>
        <a:xfrm>
          <a:off x="0" y="3367962"/>
          <a:ext cx="6310811" cy="7308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4D1FA-1F4D-4DFF-B67F-B970E5357F81}">
      <dsp:nvSpPr>
        <dsp:cNvPr id="0" name=""/>
        <dsp:cNvSpPr/>
      </dsp:nvSpPr>
      <dsp:spPr>
        <a:xfrm>
          <a:off x="308761" y="2939922"/>
          <a:ext cx="5995787" cy="856080"/>
        </a:xfrm>
        <a:prstGeom prst="round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74" tIns="0" rIns="166974" bIns="0" numCol="1" spcCol="1270" anchor="ctr" anchorCtr="0">
          <a:noAutofit/>
        </a:bodyPr>
        <a:lstStyle/>
        <a:p>
          <a:pPr lvl="0" algn="l" defTabSz="1066800">
            <a:lnSpc>
              <a:spcPts val="2000"/>
            </a:lnSpc>
            <a:spcBef>
              <a:spcPct val="0"/>
            </a:spcBef>
            <a:spcAft>
              <a:spcPts val="0"/>
            </a:spcAft>
          </a:pPr>
          <a:r>
            <a:rPr lang="zh-CN" altLang="en-US" sz="2400" kern="1200" dirty="0" smtClean="0">
              <a:solidFill>
                <a:srgbClr val="FF0000"/>
              </a:solidFill>
              <a:latin typeface="隶书" panose="02010509060101010101" pitchFamily="49" charset="-122"/>
              <a:ea typeface="隶书" panose="02010509060101010101" pitchFamily="49" charset="-122"/>
            </a:rPr>
            <a:t>社会心理认知结构：</a:t>
          </a:r>
          <a:r>
            <a:rPr lang="zh-CN" altLang="en-US" sz="2000" kern="1200" dirty="0" smtClean="0">
              <a:solidFill>
                <a:schemeClr val="tx1"/>
              </a:solidFill>
              <a:latin typeface="隶书" panose="02010509060101010101" pitchFamily="49" charset="-122"/>
              <a:ea typeface="隶书" panose="02010509060101010101" pitchFamily="49" charset="-122"/>
            </a:rPr>
            <a:t>个体心理认知图式与社会心理结构的重新构造</a:t>
          </a:r>
          <a:endParaRPr lang="zh-CN" altLang="en-US" sz="2000" kern="1200" dirty="0">
            <a:solidFill>
              <a:schemeClr val="tx1"/>
            </a:solidFill>
            <a:latin typeface="隶书" panose="02010509060101010101" pitchFamily="49" charset="-122"/>
            <a:ea typeface="隶书" panose="02010509060101010101" pitchFamily="49" charset="-122"/>
          </a:endParaRPr>
        </a:p>
      </dsp:txBody>
      <dsp:txXfrm>
        <a:off x="350551" y="2981712"/>
        <a:ext cx="5912207" cy="7725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285C-3190-4661-8A1A-8936E90028C5}">
      <dsp:nvSpPr>
        <dsp:cNvPr id="0" name=""/>
        <dsp:cNvSpPr/>
      </dsp:nvSpPr>
      <dsp:spPr>
        <a:xfrm rot="10800000">
          <a:off x="1512205" y="2"/>
          <a:ext cx="9157456" cy="129223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840" tIns="91440" rIns="170688" bIns="91440" numCol="1" spcCol="1270" anchor="ctr" anchorCtr="0">
          <a:noAutofit/>
        </a:bodyPr>
        <a:lstStyle/>
        <a:p>
          <a:pPr lvl="0" algn="ctr" defTabSz="1066800">
            <a:lnSpc>
              <a:spcPct val="100000"/>
            </a:lnSpc>
            <a:spcBef>
              <a:spcPct val="0"/>
            </a:spcBef>
            <a:spcAft>
              <a:spcPts val="0"/>
            </a:spcAft>
          </a:pPr>
          <a:r>
            <a:rPr lang="zh-CN" altLang="en-US" sz="2400" kern="1200" dirty="0" smtClean="0">
              <a:latin typeface="华文隶书" pitchFamily="2" charset="-122"/>
              <a:ea typeface="华文隶书" pitchFamily="2" charset="-122"/>
            </a:rPr>
            <a:t>家庭是社会的基本细胞，是人生的</a:t>
          </a:r>
          <a:r>
            <a:rPr lang="zh-CN" altLang="en-US" sz="2400" kern="1200" dirty="0" smtClean="0">
              <a:solidFill>
                <a:srgbClr val="C00000"/>
              </a:solidFill>
              <a:latin typeface="华文隶书" pitchFamily="2" charset="-122"/>
              <a:ea typeface="华文隶书" pitchFamily="2" charset="-122"/>
            </a:rPr>
            <a:t>第一所学校</a:t>
          </a:r>
          <a:r>
            <a:rPr lang="zh-CN" altLang="en-US" sz="2400" kern="1200" dirty="0" smtClean="0">
              <a:latin typeface="华文隶书" pitchFamily="2" charset="-122"/>
              <a:ea typeface="华文隶书" pitchFamily="2" charset="-122"/>
            </a:rPr>
            <a:t>，</a:t>
          </a:r>
          <a:endParaRPr lang="en-US" altLang="zh-CN" sz="2400" kern="1200" dirty="0" smtClean="0">
            <a:latin typeface="华文隶书" pitchFamily="2" charset="-122"/>
            <a:ea typeface="华文隶书" pitchFamily="2" charset="-122"/>
          </a:endParaRPr>
        </a:p>
        <a:p>
          <a:pPr lvl="0" algn="ctr" defTabSz="1066800">
            <a:lnSpc>
              <a:spcPct val="100000"/>
            </a:lnSpc>
            <a:spcBef>
              <a:spcPct val="0"/>
            </a:spcBef>
            <a:spcAft>
              <a:spcPts val="0"/>
            </a:spcAft>
          </a:pPr>
          <a:r>
            <a:rPr lang="en-US" altLang="zh-CN" sz="2400" kern="1200" dirty="0" smtClean="0">
              <a:latin typeface="华文隶书" pitchFamily="2" charset="-122"/>
              <a:ea typeface="华文隶书" pitchFamily="2" charset="-122"/>
            </a:rPr>
            <a:t>   </a:t>
          </a:r>
          <a:r>
            <a:rPr lang="zh-CN" altLang="en-US" sz="2400" kern="1200" dirty="0" smtClean="0">
              <a:latin typeface="华文隶书" pitchFamily="2" charset="-122"/>
              <a:ea typeface="华文隶书" pitchFamily="2" charset="-122"/>
            </a:rPr>
            <a:t>家长是孩子的</a:t>
          </a:r>
          <a:r>
            <a:rPr lang="zh-CN" altLang="en-US" sz="2400" kern="1200" dirty="0" smtClean="0">
              <a:solidFill>
                <a:srgbClr val="C00000"/>
              </a:solidFill>
              <a:latin typeface="华文隶书" pitchFamily="2" charset="-122"/>
              <a:ea typeface="华文隶书" pitchFamily="2" charset="-122"/>
            </a:rPr>
            <a:t>第一任老师</a:t>
          </a:r>
          <a:r>
            <a:rPr lang="zh-CN" altLang="en-US" sz="2400" kern="1200" dirty="0" smtClean="0">
              <a:latin typeface="华文隶书" pitchFamily="2" charset="-122"/>
              <a:ea typeface="华文隶书" pitchFamily="2" charset="-122"/>
            </a:rPr>
            <a:t>，要给孩子讲好</a:t>
          </a:r>
          <a:r>
            <a:rPr lang="zh-CN" altLang="en-US" sz="2400" kern="1200" dirty="0" smtClean="0">
              <a:solidFill>
                <a:srgbClr val="C00000"/>
              </a:solidFill>
              <a:latin typeface="华文隶书" pitchFamily="2" charset="-122"/>
              <a:ea typeface="华文隶书" pitchFamily="2" charset="-122"/>
            </a:rPr>
            <a:t>“人生第一课”</a:t>
          </a:r>
          <a:r>
            <a:rPr lang="zh-CN" altLang="en-US" sz="2400" kern="1200" dirty="0" smtClean="0">
              <a:latin typeface="华文隶书" pitchFamily="2" charset="-122"/>
              <a:ea typeface="华文隶书" pitchFamily="2" charset="-122"/>
            </a:rPr>
            <a:t>，</a:t>
          </a:r>
          <a:endParaRPr lang="en-US" altLang="zh-CN" sz="2400" kern="1200" dirty="0" smtClean="0">
            <a:latin typeface="华文隶书" pitchFamily="2" charset="-122"/>
            <a:ea typeface="华文隶书" pitchFamily="2" charset="-122"/>
          </a:endParaRPr>
        </a:p>
        <a:p>
          <a:pPr lvl="0" algn="ctr" defTabSz="1066800">
            <a:lnSpc>
              <a:spcPct val="100000"/>
            </a:lnSpc>
            <a:spcBef>
              <a:spcPct val="0"/>
            </a:spcBef>
            <a:spcAft>
              <a:spcPts val="0"/>
            </a:spcAft>
          </a:pPr>
          <a:r>
            <a:rPr lang="zh-CN" altLang="en-US" sz="2400" kern="1200" dirty="0" smtClean="0">
              <a:latin typeface="华文隶书" pitchFamily="2" charset="-122"/>
              <a:ea typeface="华文隶书" pitchFamily="2" charset="-122"/>
            </a:rPr>
            <a:t>帮助</a:t>
          </a:r>
          <a:r>
            <a:rPr lang="zh-CN" altLang="en-US" sz="2400" kern="1200" dirty="0" smtClean="0">
              <a:solidFill>
                <a:srgbClr val="C00000"/>
              </a:solidFill>
              <a:latin typeface="华文隶书" pitchFamily="2" charset="-122"/>
              <a:ea typeface="华文隶书" pitchFamily="2" charset="-122"/>
            </a:rPr>
            <a:t>扣好人生第一粒扣子</a:t>
          </a:r>
          <a:endParaRPr lang="zh-CN" altLang="en-US" sz="2400" kern="1200" dirty="0">
            <a:solidFill>
              <a:srgbClr val="C00000"/>
            </a:solidFill>
            <a:latin typeface="华文隶书" pitchFamily="2" charset="-122"/>
            <a:ea typeface="华文隶书" pitchFamily="2" charset="-122"/>
          </a:endParaRPr>
        </a:p>
      </dsp:txBody>
      <dsp:txXfrm rot="10800000">
        <a:off x="1835264" y="2"/>
        <a:ext cx="8834397" cy="1292235"/>
      </dsp:txXfrm>
    </dsp:sp>
    <dsp:sp modelId="{8A173714-2D64-49B1-9AD4-4CF326C46A44}">
      <dsp:nvSpPr>
        <dsp:cNvPr id="0" name=""/>
        <dsp:cNvSpPr/>
      </dsp:nvSpPr>
      <dsp:spPr>
        <a:xfrm>
          <a:off x="1271634" y="209"/>
          <a:ext cx="1292235" cy="1292235"/>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652A48-D589-47F1-92D9-C16F046AA898}">
      <dsp:nvSpPr>
        <dsp:cNvPr id="0" name=""/>
        <dsp:cNvSpPr/>
      </dsp:nvSpPr>
      <dsp:spPr>
        <a:xfrm rot="10800000">
          <a:off x="1512205" y="1656180"/>
          <a:ext cx="9144969" cy="129223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840" tIns="91440" rIns="170688" bIns="91440" numCol="1" spcCol="1270" anchor="ctr" anchorCtr="0">
          <a:noAutofit/>
        </a:bodyPr>
        <a:lstStyle/>
        <a:p>
          <a:pPr lvl="0" algn="ctr" defTabSz="1066800">
            <a:lnSpc>
              <a:spcPct val="100000"/>
            </a:lnSpc>
            <a:spcBef>
              <a:spcPct val="0"/>
            </a:spcBef>
            <a:spcAft>
              <a:spcPts val="0"/>
            </a:spcAft>
          </a:pPr>
          <a:r>
            <a:rPr lang="zh-CN" altLang="en-US" sz="2400" kern="1200" dirty="0" smtClean="0">
              <a:latin typeface="华文隶书" pitchFamily="2" charset="-122"/>
              <a:ea typeface="华文隶书" pitchFamily="2" charset="-122"/>
            </a:rPr>
            <a:t>社会各方面都要关注教育，营造良好的育人环境。</a:t>
          </a:r>
          <a:endParaRPr lang="en-US" altLang="zh-CN" sz="2400" kern="1200" dirty="0" smtClean="0">
            <a:latin typeface="华文隶书" pitchFamily="2" charset="-122"/>
            <a:ea typeface="华文隶书" pitchFamily="2" charset="-122"/>
          </a:endParaRPr>
        </a:p>
        <a:p>
          <a:pPr lvl="0" algn="ctr" defTabSz="1066800">
            <a:lnSpc>
              <a:spcPct val="100000"/>
            </a:lnSpc>
            <a:spcBef>
              <a:spcPct val="0"/>
            </a:spcBef>
            <a:spcAft>
              <a:spcPts val="0"/>
            </a:spcAft>
          </a:pPr>
          <a:r>
            <a:rPr lang="zh-CN" altLang="en-US" sz="2400" kern="1200" dirty="0" smtClean="0">
              <a:latin typeface="华文隶书" pitchFamily="2" charset="-122"/>
              <a:ea typeface="华文隶书" pitchFamily="2" charset="-122"/>
            </a:rPr>
            <a:t>加强社会教育：</a:t>
          </a:r>
          <a:r>
            <a:rPr lang="zh-CN" altLang="en-US" sz="2400" kern="1200" dirty="0" smtClean="0">
              <a:solidFill>
                <a:srgbClr val="C00000"/>
              </a:solidFill>
              <a:latin typeface="华文隶书" pitchFamily="2" charset="-122"/>
              <a:ea typeface="华文隶书" pitchFamily="2" charset="-122"/>
            </a:rPr>
            <a:t>社会是大课堂，生活是教科书</a:t>
          </a:r>
          <a:endParaRPr lang="zh-CN" altLang="en-US" sz="2400" kern="1200" dirty="0">
            <a:solidFill>
              <a:srgbClr val="C00000"/>
            </a:solidFill>
            <a:latin typeface="华文隶书" pitchFamily="2" charset="-122"/>
            <a:ea typeface="华文隶书" pitchFamily="2" charset="-122"/>
          </a:endParaRPr>
        </a:p>
      </dsp:txBody>
      <dsp:txXfrm rot="10800000">
        <a:off x="1835264" y="1656180"/>
        <a:ext cx="8821910" cy="1292235"/>
      </dsp:txXfrm>
    </dsp:sp>
    <dsp:sp modelId="{D92BE513-3273-4B6D-9FE4-0B2791574A4D}">
      <dsp:nvSpPr>
        <dsp:cNvPr id="0" name=""/>
        <dsp:cNvSpPr/>
      </dsp:nvSpPr>
      <dsp:spPr>
        <a:xfrm>
          <a:off x="1271634" y="1678187"/>
          <a:ext cx="1292235" cy="1292235"/>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67136A-6210-4B8F-B2EB-5877F76E49FC}">
      <dsp:nvSpPr>
        <dsp:cNvPr id="0" name=""/>
        <dsp:cNvSpPr/>
      </dsp:nvSpPr>
      <dsp:spPr>
        <a:xfrm rot="10800000">
          <a:off x="1584193" y="3312371"/>
          <a:ext cx="9157532" cy="129223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840" tIns="91440" rIns="170688" bIns="91440" numCol="1" spcCol="1270" anchor="ctr" anchorCtr="0">
          <a:noAutofit/>
        </a:bodyPr>
        <a:lstStyle/>
        <a:p>
          <a:pPr lvl="0" algn="ctr" defTabSz="1066800">
            <a:lnSpc>
              <a:spcPct val="100000"/>
            </a:lnSpc>
            <a:spcBef>
              <a:spcPct val="0"/>
            </a:spcBef>
            <a:spcAft>
              <a:spcPts val="0"/>
            </a:spcAft>
          </a:pPr>
          <a:r>
            <a:rPr lang="zh-CN" altLang="en-US" sz="2400" kern="1200" dirty="0" smtClean="0">
              <a:latin typeface="华文隶书" pitchFamily="2" charset="-122"/>
              <a:ea typeface="华文隶书" pitchFamily="2" charset="-122"/>
            </a:rPr>
            <a:t>各级党委和政府要坚持把教育放在优先发展的战略位置，强化责任意识，</a:t>
          </a:r>
          <a:r>
            <a:rPr lang="zh-CN" altLang="en-US" sz="2400" kern="1200" dirty="0" smtClean="0">
              <a:solidFill>
                <a:srgbClr val="C00000"/>
              </a:solidFill>
              <a:latin typeface="华文隶书" pitchFamily="2" charset="-122"/>
              <a:ea typeface="华文隶书" pitchFamily="2" charset="-122"/>
            </a:rPr>
            <a:t>及时研究解决教育改革发展问题，</a:t>
          </a:r>
          <a:r>
            <a:rPr lang="zh-CN" altLang="en-US" sz="2400" kern="1200" dirty="0" smtClean="0">
              <a:latin typeface="华文隶书" pitchFamily="2" charset="-122"/>
              <a:ea typeface="华文隶书" pitchFamily="2" charset="-122"/>
            </a:rPr>
            <a:t>完善相关体制机制，深入改革创新，</a:t>
          </a:r>
          <a:r>
            <a:rPr lang="zh-CN" altLang="en-US" sz="2400" kern="1200" dirty="0" smtClean="0">
              <a:solidFill>
                <a:srgbClr val="C00000"/>
              </a:solidFill>
              <a:latin typeface="华文隶书" pitchFamily="2" charset="-122"/>
              <a:ea typeface="华文隶书" pitchFamily="2" charset="-122"/>
            </a:rPr>
            <a:t>为学校办学安全托底</a:t>
          </a:r>
          <a:endParaRPr lang="zh-CN" altLang="en-US" sz="2400" kern="1200" dirty="0">
            <a:solidFill>
              <a:srgbClr val="C00000"/>
            </a:solidFill>
            <a:latin typeface="华文隶书" pitchFamily="2" charset="-122"/>
            <a:ea typeface="华文隶书" pitchFamily="2" charset="-122"/>
          </a:endParaRPr>
        </a:p>
      </dsp:txBody>
      <dsp:txXfrm rot="10800000">
        <a:off x="1907252" y="3312371"/>
        <a:ext cx="8834473" cy="1292235"/>
      </dsp:txXfrm>
    </dsp:sp>
    <dsp:sp modelId="{578D86EC-2E83-44EF-946B-CBDCD71E175D}">
      <dsp:nvSpPr>
        <dsp:cNvPr id="0" name=""/>
        <dsp:cNvSpPr/>
      </dsp:nvSpPr>
      <dsp:spPr>
        <a:xfrm>
          <a:off x="1271634" y="3356164"/>
          <a:ext cx="1292235" cy="1292235"/>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C8C0D-9E39-4594-B62D-EA8DB8C7109F}">
      <dsp:nvSpPr>
        <dsp:cNvPr id="0" name=""/>
        <dsp:cNvSpPr/>
      </dsp:nvSpPr>
      <dsp:spPr>
        <a:xfrm>
          <a:off x="-7293570" y="-1114763"/>
          <a:ext cx="8679312" cy="8679312"/>
        </a:xfrm>
        <a:prstGeom prst="blockArc">
          <a:avLst>
            <a:gd name="adj1" fmla="val 18900000"/>
            <a:gd name="adj2" fmla="val 2700000"/>
            <a:gd name="adj3" fmla="val 24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E2B4D2-394B-470E-8C00-7D1CFA18B6F1}">
      <dsp:nvSpPr>
        <dsp:cNvPr id="0" name=""/>
        <dsp:cNvSpPr/>
      </dsp:nvSpPr>
      <dsp:spPr>
        <a:xfrm>
          <a:off x="724965" y="495859"/>
          <a:ext cx="10775452" cy="9922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587"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十五大：“</a:t>
          </a:r>
          <a:r>
            <a:rPr lang="zh-CN" altLang="en-US" sz="2000" b="1" kern="1200" dirty="0" smtClean="0">
              <a:solidFill>
                <a:srgbClr val="C00000"/>
              </a:solidFill>
              <a:latin typeface="华文中宋" panose="02010600040101010101" pitchFamily="2" charset="-122"/>
              <a:ea typeface="华文中宋" panose="02010600040101010101" pitchFamily="2" charset="-122"/>
            </a:rPr>
            <a:t>切实把教育摆在优先发展的战略地位</a:t>
          </a:r>
          <a:r>
            <a:rPr lang="zh-CN" altLang="en-US" sz="2000" b="1" kern="1200" dirty="0" smtClean="0">
              <a:latin typeface="华文中宋" panose="02010600040101010101" pitchFamily="2" charset="-122"/>
              <a:ea typeface="华文中宋" panose="02010600040101010101" pitchFamily="2" charset="-122"/>
            </a:rPr>
            <a:t>”，“科教兴国战略和可持续发展战略”</a:t>
          </a:r>
          <a:endParaRPr lang="zh-CN" altLang="en-US" sz="2000" b="1" kern="1200" dirty="0">
            <a:latin typeface="华文中宋" panose="02010600040101010101" pitchFamily="2" charset="-122"/>
            <a:ea typeface="华文中宋" panose="02010600040101010101" pitchFamily="2" charset="-122"/>
          </a:endParaRPr>
        </a:p>
      </dsp:txBody>
      <dsp:txXfrm>
        <a:off x="724965" y="495859"/>
        <a:ext cx="10775452" cy="992235"/>
      </dsp:txXfrm>
    </dsp:sp>
    <dsp:sp modelId="{BA60E180-7812-4AE8-8426-75BEE2D9FD32}">
      <dsp:nvSpPr>
        <dsp:cNvPr id="0" name=""/>
        <dsp:cNvSpPr/>
      </dsp:nvSpPr>
      <dsp:spPr>
        <a:xfrm>
          <a:off x="104818" y="371830"/>
          <a:ext cx="1240293" cy="124029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DD1714-BE5C-435A-B845-CE8E7DC3AAE0}">
      <dsp:nvSpPr>
        <dsp:cNvPr id="0" name=""/>
        <dsp:cNvSpPr/>
      </dsp:nvSpPr>
      <dsp:spPr>
        <a:xfrm>
          <a:off x="1293836" y="1984470"/>
          <a:ext cx="10206581" cy="99223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587"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十六大：“教育是发展科学技术和培养人才的基础，在现代化建设中具有先导性全局性作用， </a:t>
          </a:r>
          <a:r>
            <a:rPr lang="zh-CN" altLang="en-US" sz="2000" b="1" kern="1200" dirty="0" smtClean="0">
              <a:solidFill>
                <a:srgbClr val="C00000"/>
              </a:solidFill>
              <a:latin typeface="华文中宋" panose="02010600040101010101" pitchFamily="2" charset="-122"/>
              <a:ea typeface="华文中宋" panose="02010600040101010101" pitchFamily="2" charset="-122"/>
            </a:rPr>
            <a:t>必须摆在优先发展的战略地位</a:t>
          </a:r>
          <a:r>
            <a:rPr lang="zh-CN" altLang="en-US" sz="2000" b="1" kern="1200" dirty="0" smtClean="0">
              <a:latin typeface="华文中宋" panose="02010600040101010101" pitchFamily="2" charset="-122"/>
              <a:ea typeface="华文中宋" panose="02010600040101010101" pitchFamily="2" charset="-122"/>
            </a:rPr>
            <a:t>”</a:t>
          </a:r>
          <a:endParaRPr lang="zh-CN" altLang="en-US" sz="2000" b="1" kern="1200" dirty="0">
            <a:latin typeface="华文中宋" panose="02010600040101010101" pitchFamily="2" charset="-122"/>
            <a:ea typeface="华文中宋" panose="02010600040101010101" pitchFamily="2" charset="-122"/>
          </a:endParaRPr>
        </a:p>
      </dsp:txBody>
      <dsp:txXfrm>
        <a:off x="1293836" y="1984470"/>
        <a:ext cx="10206581" cy="992235"/>
      </dsp:txXfrm>
    </dsp:sp>
    <dsp:sp modelId="{6B4C238C-F90B-42D5-AC99-1F925EBDA930}">
      <dsp:nvSpPr>
        <dsp:cNvPr id="0" name=""/>
        <dsp:cNvSpPr/>
      </dsp:nvSpPr>
      <dsp:spPr>
        <a:xfrm>
          <a:off x="673689" y="1860440"/>
          <a:ext cx="1240293" cy="1240293"/>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35C542-9A90-447D-82B5-AF84BEAA8BA1}">
      <dsp:nvSpPr>
        <dsp:cNvPr id="0" name=""/>
        <dsp:cNvSpPr/>
      </dsp:nvSpPr>
      <dsp:spPr>
        <a:xfrm>
          <a:off x="1293836" y="3205911"/>
          <a:ext cx="10206581" cy="152657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587"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十七大：“</a:t>
          </a:r>
          <a:r>
            <a:rPr lang="zh-CN" altLang="en-US" sz="2000" b="1" kern="1200" dirty="0" smtClean="0">
              <a:solidFill>
                <a:srgbClr val="C00000"/>
              </a:solidFill>
              <a:latin typeface="华文中宋" panose="02010600040101010101" pitchFamily="2" charset="-122"/>
              <a:ea typeface="华文中宋" panose="02010600040101010101" pitchFamily="2" charset="-122"/>
            </a:rPr>
            <a:t>优先发展教育</a:t>
          </a:r>
          <a:r>
            <a:rPr lang="zh-CN" altLang="en-US" sz="2000" b="1" kern="1200" dirty="0" smtClean="0">
              <a:latin typeface="华文中宋" panose="02010600040101010101" pitchFamily="2" charset="-122"/>
              <a:ea typeface="华文中宋" panose="02010600040101010101" pitchFamily="2" charset="-122"/>
            </a:rPr>
            <a:t>， 建设人力资源强国”；“</a:t>
          </a:r>
          <a:r>
            <a:rPr lang="zh-CN" altLang="en-US" sz="2000" b="1" kern="1200" dirty="0" smtClean="0">
              <a:solidFill>
                <a:srgbClr val="C00000"/>
              </a:solidFill>
              <a:latin typeface="华文中宋" panose="02010600040101010101" pitchFamily="2" charset="-122"/>
              <a:ea typeface="华文中宋" panose="02010600040101010101" pitchFamily="2" charset="-122"/>
            </a:rPr>
            <a:t>把教育摆在优先发展的战略地位</a:t>
          </a:r>
          <a:r>
            <a:rPr lang="zh-CN" altLang="en-US" sz="2000" b="1" kern="1200" dirty="0" smtClean="0">
              <a:latin typeface="华文中宋" panose="02010600040101010101" pitchFamily="2" charset="-122"/>
              <a:ea typeface="华文中宋" panose="02010600040101010101" pitchFamily="2" charset="-122"/>
            </a:rPr>
            <a:t>。教育优先发展是党和国家提出并</a:t>
          </a:r>
          <a:r>
            <a:rPr lang="zh-CN" altLang="en-US" sz="2000" b="1" kern="1200" dirty="0" smtClean="0">
              <a:solidFill>
                <a:srgbClr val="C00000"/>
              </a:solidFill>
              <a:latin typeface="华文中宋" panose="02010600040101010101" pitchFamily="2" charset="-122"/>
              <a:ea typeface="华文中宋" panose="02010600040101010101" pitchFamily="2" charset="-122"/>
            </a:rPr>
            <a:t>长期坚持的一项重大方针</a:t>
          </a:r>
          <a:r>
            <a:rPr lang="zh-CN"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solidFill>
                <a:srgbClr val="C00000"/>
              </a:solidFill>
              <a:latin typeface="华文中宋" panose="02010600040101010101" pitchFamily="2" charset="-122"/>
              <a:ea typeface="华文中宋" panose="02010600040101010101" pitchFamily="2" charset="-122"/>
            </a:rPr>
            <a:t>各级党委和政府要把优先发展教育作为贯彻落实科学发展观的一项基本要求</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2010.5</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latin typeface="华文中宋" panose="02010600040101010101" pitchFamily="2" charset="-122"/>
              <a:ea typeface="华文中宋" panose="02010600040101010101" pitchFamily="2" charset="-122"/>
            </a:rPr>
            <a:t>国家中长期教育改革和发展纲要（</a:t>
          </a:r>
          <a:r>
            <a:rPr lang="en-US" altLang="en-US" sz="2000" b="1" kern="1200" dirty="0" smtClean="0">
              <a:latin typeface="华文中宋" panose="02010600040101010101" pitchFamily="2" charset="-122"/>
              <a:ea typeface="华文中宋" panose="02010600040101010101" pitchFamily="2" charset="-122"/>
            </a:rPr>
            <a:t>2010-2020</a:t>
          </a:r>
          <a:r>
            <a:rPr lang="zh-CN" altLang="en-US" sz="2000" b="1" kern="1200" dirty="0" smtClean="0">
              <a:latin typeface="华文中宋" panose="02010600040101010101" pitchFamily="2" charset="-122"/>
              <a:ea typeface="华文中宋" panose="02010600040101010101" pitchFamily="2" charset="-122"/>
            </a:rPr>
            <a:t>）</a:t>
          </a:r>
          <a:r>
            <a:rPr lang="en-US"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latin typeface="华文中宋" panose="02010600040101010101" pitchFamily="2" charset="-122"/>
              <a:ea typeface="华文中宋" panose="02010600040101010101" pitchFamily="2" charset="-122"/>
            </a:rPr>
            <a:t>）</a:t>
          </a:r>
          <a:endParaRPr lang="zh-CN" altLang="en-US" sz="2000" b="1" kern="1200" dirty="0">
            <a:latin typeface="华文中宋" panose="02010600040101010101" pitchFamily="2" charset="-122"/>
            <a:ea typeface="华文中宋" panose="02010600040101010101" pitchFamily="2" charset="-122"/>
          </a:endParaRPr>
        </a:p>
      </dsp:txBody>
      <dsp:txXfrm>
        <a:off x="1293836" y="3205911"/>
        <a:ext cx="10206581" cy="1526573"/>
      </dsp:txXfrm>
    </dsp:sp>
    <dsp:sp modelId="{A3E08432-D8E4-47AA-AFB2-7DD0496368F2}">
      <dsp:nvSpPr>
        <dsp:cNvPr id="0" name=""/>
        <dsp:cNvSpPr/>
      </dsp:nvSpPr>
      <dsp:spPr>
        <a:xfrm>
          <a:off x="673689" y="3349051"/>
          <a:ext cx="1240293" cy="1240293"/>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426E0B-7EE2-4AC5-A531-5515C1C3D4D6}">
      <dsp:nvSpPr>
        <dsp:cNvPr id="0" name=""/>
        <dsp:cNvSpPr/>
      </dsp:nvSpPr>
      <dsp:spPr>
        <a:xfrm>
          <a:off x="724965" y="4961691"/>
          <a:ext cx="10775452" cy="99223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587"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党的十八大：“努力办好人民满意的教育”，强调 “教育是民族振兴和社 会进步的基石”，“</a:t>
          </a:r>
          <a:r>
            <a:rPr lang="zh-CN" altLang="en-US" sz="2000" b="1" kern="1200" dirty="0" smtClean="0">
              <a:solidFill>
                <a:srgbClr val="C00000"/>
              </a:solidFill>
              <a:latin typeface="华文中宋" panose="02010600040101010101" pitchFamily="2" charset="-122"/>
              <a:ea typeface="华文中宋" panose="02010600040101010101" pitchFamily="2" charset="-122"/>
            </a:rPr>
            <a:t>要坚持教育优先发展</a:t>
          </a:r>
          <a:r>
            <a:rPr lang="zh-CN" altLang="en-US" sz="2000" b="1" kern="1200" dirty="0" smtClean="0">
              <a:latin typeface="华文中宋" panose="02010600040101010101" pitchFamily="2" charset="-122"/>
              <a:ea typeface="华文中宋" panose="02010600040101010101" pitchFamily="2" charset="-122"/>
            </a:rPr>
            <a:t>，全面贯彻党的教育方针，坚持教育为社会主义现代化建设服务、为人民服务”。</a:t>
          </a:r>
          <a:endParaRPr lang="zh-CN" altLang="en-US" sz="2000" b="1" kern="1200" dirty="0">
            <a:latin typeface="华文中宋" panose="02010600040101010101" pitchFamily="2" charset="-122"/>
            <a:ea typeface="华文中宋" panose="02010600040101010101" pitchFamily="2" charset="-122"/>
          </a:endParaRPr>
        </a:p>
      </dsp:txBody>
      <dsp:txXfrm>
        <a:off x="724965" y="4961691"/>
        <a:ext cx="10775452" cy="992235"/>
      </dsp:txXfrm>
    </dsp:sp>
    <dsp:sp modelId="{E4D7BD23-D18A-486E-AFC9-660D2C12A2D4}">
      <dsp:nvSpPr>
        <dsp:cNvPr id="0" name=""/>
        <dsp:cNvSpPr/>
      </dsp:nvSpPr>
      <dsp:spPr>
        <a:xfrm>
          <a:off x="104818" y="4837661"/>
          <a:ext cx="1240293" cy="124029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C8C0D-9E39-4594-B62D-EA8DB8C7109F}">
      <dsp:nvSpPr>
        <dsp:cNvPr id="0" name=""/>
        <dsp:cNvSpPr/>
      </dsp:nvSpPr>
      <dsp:spPr>
        <a:xfrm>
          <a:off x="-6515175" y="-996805"/>
          <a:ext cx="7757597" cy="7757597"/>
        </a:xfrm>
        <a:prstGeom prst="blockArc">
          <a:avLst>
            <a:gd name="adj1" fmla="val 18900000"/>
            <a:gd name="adj2" fmla="val 2700000"/>
            <a:gd name="adj3" fmla="val 27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D51D03-0367-43F7-B2BF-09BA1C242CCA}">
      <dsp:nvSpPr>
        <dsp:cNvPr id="0" name=""/>
        <dsp:cNvSpPr/>
      </dsp:nvSpPr>
      <dsp:spPr>
        <a:xfrm>
          <a:off x="800041" y="342899"/>
          <a:ext cx="10713700" cy="16197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033" tIns="50800" rIns="50800" bIns="50800" numCol="1" spcCol="1270" anchor="ctr" anchorCtr="0">
          <a:noAutofit/>
        </a:bodyPr>
        <a:lstStyle/>
        <a:p>
          <a:pPr lvl="0" algn="l" defTabSz="889000">
            <a:lnSpc>
              <a:spcPct val="90000"/>
            </a:lnSpc>
            <a:spcBef>
              <a:spcPct val="0"/>
            </a:spcBef>
            <a:spcAft>
              <a:spcPct val="35000"/>
            </a:spcAft>
          </a:pPr>
          <a:r>
            <a:rPr lang="en-US" altLang="en-US" sz="2000" b="1" kern="1200" dirty="0" smtClean="0">
              <a:latin typeface="华文中宋" panose="02010600040101010101" pitchFamily="2" charset="-122"/>
              <a:ea typeface="华文中宋" panose="02010600040101010101" pitchFamily="2" charset="-122"/>
            </a:rPr>
            <a:t>2016</a:t>
          </a:r>
          <a:r>
            <a:rPr lang="zh-CN" altLang="en-US" sz="2000" b="1" kern="1200" dirty="0" smtClean="0">
              <a:latin typeface="华文中宋" panose="02010600040101010101" pitchFamily="2" charset="-122"/>
              <a:ea typeface="华文中宋" panose="02010600040101010101" pitchFamily="2" charset="-122"/>
            </a:rPr>
            <a:t>年</a:t>
          </a:r>
          <a:r>
            <a:rPr lang="en-US" altLang="en-US" sz="2000" b="1" kern="1200" dirty="0" smtClean="0">
              <a:latin typeface="华文中宋" panose="02010600040101010101" pitchFamily="2" charset="-122"/>
              <a:ea typeface="华文中宋" panose="02010600040101010101" pitchFamily="2" charset="-122"/>
            </a:rPr>
            <a:t>5</a:t>
          </a:r>
          <a:r>
            <a:rPr lang="zh-CN" altLang="en-US" sz="2000" b="1" kern="1200" dirty="0" smtClean="0">
              <a:latin typeface="华文中宋" panose="02010600040101010101" pitchFamily="2" charset="-122"/>
              <a:ea typeface="华文中宋" panose="02010600040101010101" pitchFamily="2" charset="-122"/>
            </a:rPr>
            <a:t>月，在全国科技创新大会、中国科学院第十八次院士大会和中国工程院第十三次院士大会、中国科学技术协会第九次全国代表大会（科技三会）上，习近平提出我国科技事业发展的目标是：到</a:t>
          </a:r>
          <a:r>
            <a:rPr lang="en-US" altLang="en-US" sz="2000" b="1" kern="1200" dirty="0" smtClean="0">
              <a:latin typeface="华文中宋" panose="02010600040101010101" pitchFamily="2" charset="-122"/>
              <a:ea typeface="华文中宋" panose="02010600040101010101" pitchFamily="2" charset="-122"/>
            </a:rPr>
            <a:t>2020</a:t>
          </a:r>
          <a:r>
            <a:rPr lang="zh-CN" altLang="en-US" sz="2000" b="1" kern="1200" dirty="0" smtClean="0">
              <a:latin typeface="华文中宋" panose="02010600040101010101" pitchFamily="2" charset="-122"/>
              <a:ea typeface="华文中宋" panose="02010600040101010101" pitchFamily="2" charset="-122"/>
            </a:rPr>
            <a:t>年时使得我国进入创新型国家</a:t>
          </a:r>
          <a:r>
            <a:rPr lang="zh-CN" altLang="en-US" sz="2000" b="1" kern="1200" dirty="0" smtClean="0">
              <a:solidFill>
                <a:srgbClr val="C00000"/>
              </a:solidFill>
              <a:latin typeface="华文中宋" panose="02010600040101010101" pitchFamily="2" charset="-122"/>
              <a:ea typeface="华文中宋" panose="02010600040101010101" pitchFamily="2" charset="-122"/>
            </a:rPr>
            <a:t>行列</a:t>
          </a:r>
          <a:r>
            <a:rPr lang="zh-CN" altLang="en-US" sz="2000" b="1" kern="1200" dirty="0" smtClean="0">
              <a:latin typeface="华文中宋" panose="02010600040101010101" pitchFamily="2" charset="-122"/>
              <a:ea typeface="华文中宋" panose="02010600040101010101" pitchFamily="2" charset="-122"/>
            </a:rPr>
            <a:t>，到</a:t>
          </a:r>
          <a:r>
            <a:rPr lang="en-US" altLang="en-US" sz="2000" b="1" kern="1200" dirty="0" smtClean="0">
              <a:latin typeface="华文中宋" panose="02010600040101010101" pitchFamily="2" charset="-122"/>
              <a:ea typeface="华文中宋" panose="02010600040101010101" pitchFamily="2" charset="-122"/>
            </a:rPr>
            <a:t>2030</a:t>
          </a:r>
          <a:r>
            <a:rPr lang="zh-CN" altLang="en-US" sz="2000" b="1" kern="1200" dirty="0" smtClean="0">
              <a:latin typeface="华文中宋" panose="02010600040101010101" pitchFamily="2" charset="-122"/>
              <a:ea typeface="华文中宋" panose="02010600040101010101" pitchFamily="2" charset="-122"/>
            </a:rPr>
            <a:t>年时使得我国进入创新型国家</a:t>
          </a:r>
          <a:r>
            <a:rPr lang="zh-CN" altLang="en-US" sz="2000" b="1" kern="1200" dirty="0" smtClean="0">
              <a:solidFill>
                <a:srgbClr val="C00000"/>
              </a:solidFill>
              <a:latin typeface="华文中宋" panose="02010600040101010101" pitchFamily="2" charset="-122"/>
              <a:ea typeface="华文中宋" panose="02010600040101010101" pitchFamily="2" charset="-122"/>
            </a:rPr>
            <a:t>前列</a:t>
          </a:r>
          <a:r>
            <a:rPr lang="zh-CN" altLang="en-US" sz="2000" b="1" kern="1200" dirty="0" smtClean="0">
              <a:latin typeface="华文中宋" panose="02010600040101010101" pitchFamily="2" charset="-122"/>
              <a:ea typeface="华文中宋" panose="02010600040101010101" pitchFamily="2" charset="-122"/>
            </a:rPr>
            <a:t>，到</a:t>
          </a:r>
          <a:r>
            <a:rPr lang="zh-CN" altLang="en-US" sz="2000" b="1" kern="1200" dirty="0" smtClean="0">
              <a:solidFill>
                <a:srgbClr val="C00000"/>
              </a:solidFill>
              <a:latin typeface="华文中宋" panose="02010600040101010101" pitchFamily="2" charset="-122"/>
              <a:ea typeface="华文中宋" panose="02010600040101010101" pitchFamily="2" charset="-122"/>
            </a:rPr>
            <a:t>新中国成立</a:t>
          </a:r>
          <a:r>
            <a:rPr lang="en-US" altLang="en-US" sz="2000" b="1" kern="1200" dirty="0" smtClean="0">
              <a:solidFill>
                <a:srgbClr val="C00000"/>
              </a:solidFill>
              <a:latin typeface="华文中宋" panose="02010600040101010101" pitchFamily="2" charset="-122"/>
              <a:ea typeface="华文中宋" panose="02010600040101010101" pitchFamily="2" charset="-122"/>
            </a:rPr>
            <a:t>100</a:t>
          </a:r>
          <a:r>
            <a:rPr lang="zh-CN" altLang="en-US" sz="2000" b="1" kern="1200" dirty="0" smtClean="0">
              <a:solidFill>
                <a:srgbClr val="C00000"/>
              </a:solidFill>
              <a:latin typeface="华文中宋" panose="02010600040101010101" pitchFamily="2" charset="-122"/>
              <a:ea typeface="华文中宋" panose="02010600040101010101" pitchFamily="2" charset="-122"/>
            </a:rPr>
            <a:t>年时我国成为世界科技强国</a:t>
          </a:r>
          <a:r>
            <a:rPr lang="zh-CN" altLang="en-US" sz="2000" b="1" kern="1200" dirty="0" smtClean="0">
              <a:latin typeface="华文中宋" panose="02010600040101010101" pitchFamily="2" charset="-122"/>
              <a:ea typeface="华文中宋" panose="02010600040101010101" pitchFamily="2" charset="-122"/>
            </a:rPr>
            <a:t>。</a:t>
          </a:r>
          <a:endParaRPr lang="zh-CN" altLang="en-US" sz="2000" b="1" kern="1200" dirty="0">
            <a:latin typeface="华文中宋" panose="02010600040101010101" pitchFamily="2" charset="-122"/>
            <a:ea typeface="华文中宋" panose="02010600040101010101" pitchFamily="2" charset="-122"/>
          </a:endParaRPr>
        </a:p>
      </dsp:txBody>
      <dsp:txXfrm>
        <a:off x="800041" y="342899"/>
        <a:ext cx="10713700" cy="1619795"/>
      </dsp:txXfrm>
    </dsp:sp>
    <dsp:sp modelId="{E25021C8-A2AD-4E75-B4DC-9AF18168E3FA}">
      <dsp:nvSpPr>
        <dsp:cNvPr id="0" name=""/>
        <dsp:cNvSpPr/>
      </dsp:nvSpPr>
      <dsp:spPr>
        <a:xfrm>
          <a:off x="79543" y="432298"/>
          <a:ext cx="1440996" cy="144099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41B370-DA93-413B-8E22-CB5195377992}">
      <dsp:nvSpPr>
        <dsp:cNvPr id="0" name=""/>
        <dsp:cNvSpPr/>
      </dsp:nvSpPr>
      <dsp:spPr>
        <a:xfrm>
          <a:off x="1219083" y="2305594"/>
          <a:ext cx="10294658" cy="115279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03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十九大：“坚定实施科教兴国战略，人才强国战略、创新驱动发展战略</a:t>
          </a:r>
          <a:r>
            <a:rPr lang="en-US" altLang="en-US" sz="2000" b="1" kern="1200" dirty="0" smtClean="0">
              <a:latin typeface="华文中宋" panose="02010600040101010101" pitchFamily="2" charset="-122"/>
              <a:ea typeface="华文中宋" panose="02010600040101010101" pitchFamily="2" charset="-122"/>
            </a:rPr>
            <a:t>……”“</a:t>
          </a:r>
          <a:r>
            <a:rPr lang="zh-CN" altLang="en-US" sz="2000" b="1" kern="1200" dirty="0" smtClean="0">
              <a:latin typeface="华文中宋" panose="02010600040101010101" pitchFamily="2" charset="-122"/>
              <a:ea typeface="华文中宋" panose="02010600040101010101" pitchFamily="2" charset="-122"/>
            </a:rPr>
            <a:t>建设教育强国是中华民族伟大复兴的基础工程，</a:t>
          </a:r>
          <a:r>
            <a:rPr lang="zh-CN" altLang="en-US" sz="2000" b="1" kern="1200" dirty="0" smtClean="0">
              <a:solidFill>
                <a:srgbClr val="C00000"/>
              </a:solidFill>
              <a:latin typeface="华文中宋" panose="02010600040101010101" pitchFamily="2" charset="-122"/>
              <a:ea typeface="华文中宋" panose="02010600040101010101" pitchFamily="2" charset="-122"/>
            </a:rPr>
            <a:t>必须把教育事业放在优先位置</a:t>
          </a:r>
          <a:r>
            <a:rPr lang="zh-CN" altLang="en-US" sz="2000" b="1" kern="1200" dirty="0" smtClean="0">
              <a:latin typeface="华文中宋" panose="02010600040101010101" pitchFamily="2" charset="-122"/>
              <a:ea typeface="华文中宋" panose="02010600040101010101" pitchFamily="2" charset="-122"/>
            </a:rPr>
            <a:t>，深化教育改革， 加快教育现代化，办好人民满意的教育。”</a:t>
          </a:r>
          <a:endParaRPr lang="zh-CN" altLang="en-US" sz="2000" b="1" kern="1200" dirty="0">
            <a:latin typeface="华文中宋" panose="02010600040101010101" pitchFamily="2" charset="-122"/>
            <a:ea typeface="华文中宋" panose="02010600040101010101" pitchFamily="2" charset="-122"/>
          </a:endParaRPr>
        </a:p>
      </dsp:txBody>
      <dsp:txXfrm>
        <a:off x="1219083" y="2305594"/>
        <a:ext cx="10294658" cy="1152797"/>
      </dsp:txXfrm>
    </dsp:sp>
    <dsp:sp modelId="{9B3445DB-1ACC-481E-A59C-EA3059BAF1D3}">
      <dsp:nvSpPr>
        <dsp:cNvPr id="0" name=""/>
        <dsp:cNvSpPr/>
      </dsp:nvSpPr>
      <dsp:spPr>
        <a:xfrm>
          <a:off x="498584" y="2161494"/>
          <a:ext cx="1440996" cy="1440996"/>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A5E835-977C-4C19-8968-E23D645BB39F}">
      <dsp:nvSpPr>
        <dsp:cNvPr id="0" name=""/>
        <dsp:cNvSpPr/>
      </dsp:nvSpPr>
      <dsp:spPr>
        <a:xfrm>
          <a:off x="800041" y="4034790"/>
          <a:ext cx="10713700" cy="115279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03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华文中宋" panose="02010600040101010101" pitchFamily="2" charset="-122"/>
              <a:ea typeface="华文中宋" panose="02010600040101010101" pitchFamily="2" charset="-122"/>
            </a:rPr>
            <a:t>二十大：“我们要</a:t>
          </a:r>
          <a:r>
            <a:rPr lang="zh-CN" altLang="en-US" sz="2000" b="1" kern="1200" dirty="0" smtClean="0">
              <a:solidFill>
                <a:srgbClr val="C00000"/>
              </a:solidFill>
              <a:latin typeface="华文中宋" panose="02010600040101010101" pitchFamily="2" charset="-122"/>
              <a:ea typeface="华文中宋" panose="02010600040101010101" pitchFamily="2" charset="-122"/>
            </a:rPr>
            <a:t>坚持教育优先发展</a:t>
          </a:r>
          <a:r>
            <a:rPr lang="zh-CN" altLang="en-US" sz="2000" b="1" kern="1200" dirty="0" smtClean="0">
              <a:latin typeface="华文中宋" panose="02010600040101010101" pitchFamily="2" charset="-122"/>
              <a:ea typeface="华文中宋" panose="02010600040101010101" pitchFamily="2" charset="-122"/>
            </a:rPr>
            <a:t>、科技自立自强，人才引领驱动，加快建设教育强国、科技强国、人才强国，坚持为党育人、为国育才，全面提高人才自主培养质量，着力造就拔尖创新人才，聚天下英才而用之”</a:t>
          </a:r>
          <a:endParaRPr lang="zh-CN" altLang="en-US" sz="2000" b="1" kern="1200" dirty="0">
            <a:latin typeface="华文中宋" panose="02010600040101010101" pitchFamily="2" charset="-122"/>
            <a:ea typeface="华文中宋" panose="02010600040101010101" pitchFamily="2" charset="-122"/>
          </a:endParaRPr>
        </a:p>
      </dsp:txBody>
      <dsp:txXfrm>
        <a:off x="800041" y="4034790"/>
        <a:ext cx="10713700" cy="1152797"/>
      </dsp:txXfrm>
    </dsp:sp>
    <dsp:sp modelId="{9D75F11A-D0EF-4F41-A71B-5C6F5FFCCFAE}">
      <dsp:nvSpPr>
        <dsp:cNvPr id="0" name=""/>
        <dsp:cNvSpPr/>
      </dsp:nvSpPr>
      <dsp:spPr>
        <a:xfrm>
          <a:off x="79543" y="3890690"/>
          <a:ext cx="1440996" cy="144099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F2D81-2D84-499C-A060-C2548ECE4C7F}">
      <dsp:nvSpPr>
        <dsp:cNvPr id="0" name=""/>
        <dsp:cNvSpPr/>
      </dsp:nvSpPr>
      <dsp:spPr>
        <a:xfrm rot="10800000">
          <a:off x="1781994" y="194274"/>
          <a:ext cx="10210553" cy="402279"/>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7457" tIns="60960" rIns="113792" bIns="60960" numCol="1" spcCol="1270" anchor="ctr" anchorCtr="0">
          <a:noAutofit/>
        </a:bodyPr>
        <a:lstStyle/>
        <a:p>
          <a:pPr lvl="0" algn="ctr" defTabSz="711200">
            <a:lnSpc>
              <a:spcPct val="90000"/>
            </a:lnSpc>
            <a:spcBef>
              <a:spcPct val="0"/>
            </a:spcBef>
            <a:spcAft>
              <a:spcPct val="35000"/>
            </a:spcAft>
          </a:pPr>
          <a:r>
            <a:rPr lang="en-US" sz="1600" b="0" kern="1200" dirty="0" smtClean="0">
              <a:latin typeface="黑体" panose="02010609060101010101" pitchFamily="49" charset="-122"/>
              <a:ea typeface="黑体" panose="02010609060101010101" pitchFamily="49" charset="-122"/>
            </a:rPr>
            <a:t>“</a:t>
          </a:r>
          <a:r>
            <a:rPr lang="zh-CN" sz="1600" b="0" kern="1200" dirty="0" smtClean="0">
              <a:latin typeface="黑体" panose="02010609060101010101" pitchFamily="49" charset="-122"/>
              <a:ea typeface="黑体" panose="02010609060101010101" pitchFamily="49" charset="-122"/>
            </a:rPr>
            <a:t>两个一百年</a:t>
          </a:r>
          <a:r>
            <a:rPr lang="en-US" sz="1600" b="0" kern="1200" dirty="0" smtClean="0">
              <a:latin typeface="黑体" panose="02010609060101010101" pitchFamily="49" charset="-122"/>
              <a:ea typeface="黑体" panose="02010609060101010101" pitchFamily="49" charset="-122"/>
            </a:rPr>
            <a:t>”</a:t>
          </a:r>
          <a:r>
            <a:rPr lang="zh-CN" sz="1600" b="0" kern="1200" dirty="0" smtClean="0">
              <a:latin typeface="黑体" panose="02010609060101010101" pitchFamily="49" charset="-122"/>
              <a:ea typeface="黑体" panose="02010609060101010101" pitchFamily="49" charset="-122"/>
            </a:rPr>
            <a:t>奋斗目标的实现、</a:t>
          </a:r>
          <a:r>
            <a:rPr lang="zh-CN" sz="1600" b="1" kern="1200" dirty="0" smtClean="0">
              <a:solidFill>
                <a:srgbClr val="C00000"/>
              </a:solidFill>
              <a:latin typeface="黑体" panose="02010609060101010101" pitchFamily="49" charset="-122"/>
              <a:ea typeface="黑体" panose="02010609060101010101" pitchFamily="49" charset="-122"/>
            </a:rPr>
            <a:t>中华民族伟大复兴中国梦的实现，归根到底靠人才、靠教育</a:t>
          </a:r>
          <a:r>
            <a:rPr lang="zh-CN" sz="1600" b="0" kern="1200" dirty="0" smtClean="0">
              <a:latin typeface="黑体" panose="02010609060101010101" pitchFamily="49" charset="-122"/>
              <a:ea typeface="黑体" panose="02010609060101010101" pitchFamily="49" charset="-122"/>
            </a:rPr>
            <a:t>。</a:t>
          </a:r>
          <a:r>
            <a:rPr lang="en-US" sz="1600" b="0" kern="1200" dirty="0" smtClean="0">
              <a:latin typeface="黑体" panose="02010609060101010101" pitchFamily="49" charset="-122"/>
              <a:ea typeface="黑体" panose="02010609060101010101" pitchFamily="49" charset="-122"/>
            </a:rPr>
            <a:t>2014.9.9</a:t>
          </a:r>
          <a:endParaRPr lang="zh-CN" altLang="en-US" sz="1600" b="0" kern="1200" dirty="0">
            <a:latin typeface="黑体" panose="02010609060101010101" pitchFamily="49" charset="-122"/>
            <a:ea typeface="黑体" panose="02010609060101010101" pitchFamily="49" charset="-122"/>
          </a:endParaRPr>
        </a:p>
      </dsp:txBody>
      <dsp:txXfrm rot="10800000">
        <a:off x="1882564" y="194274"/>
        <a:ext cx="10109983" cy="402279"/>
      </dsp:txXfrm>
    </dsp:sp>
    <dsp:sp modelId="{6E0A7DFE-F862-41FE-8933-DE5334EE7B56}">
      <dsp:nvSpPr>
        <dsp:cNvPr id="0" name=""/>
        <dsp:cNvSpPr/>
      </dsp:nvSpPr>
      <dsp:spPr>
        <a:xfrm>
          <a:off x="1439559" y="0"/>
          <a:ext cx="787932" cy="7879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CF25129-B24E-468D-BB50-C1380538DCCF}">
      <dsp:nvSpPr>
        <dsp:cNvPr id="0" name=""/>
        <dsp:cNvSpPr/>
      </dsp:nvSpPr>
      <dsp:spPr>
        <a:xfrm rot="10800000">
          <a:off x="1656183" y="901265"/>
          <a:ext cx="10414310" cy="1611677"/>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7457" tIns="60960" rIns="113792" bIns="60960" numCol="1" spcCol="1270" anchor="ctr" anchorCtr="0">
          <a:noAutofit/>
        </a:bodyPr>
        <a:lstStyle/>
        <a:p>
          <a:pPr lvl="0" algn="l" defTabSz="711200">
            <a:lnSpc>
              <a:spcPct val="90000"/>
            </a:lnSpc>
            <a:spcBef>
              <a:spcPct val="0"/>
            </a:spcBef>
            <a:spcAft>
              <a:spcPct val="35000"/>
            </a:spcAft>
          </a:pPr>
          <a:r>
            <a:rPr lang="zh-CN" sz="1600" b="0" kern="1200" dirty="0" smtClean="0">
              <a:latin typeface="黑体" panose="02010609060101010101" pitchFamily="49" charset="-122"/>
              <a:ea typeface="黑体" panose="02010609060101010101" pitchFamily="49" charset="-122"/>
            </a:rPr>
            <a:t>纵观人类发展历史，</a:t>
          </a:r>
          <a:r>
            <a:rPr lang="zh-CN" sz="1600" b="0" kern="1200" dirty="0" smtClean="0">
              <a:solidFill>
                <a:srgbClr val="C00000"/>
              </a:solidFill>
              <a:latin typeface="黑体" panose="02010609060101010101" pitchFamily="49" charset="-122"/>
              <a:ea typeface="黑体" panose="02010609060101010101" pitchFamily="49" charset="-122"/>
            </a:rPr>
            <a:t>创新始终是一个国家、一个民族发展的重要力量，也始终是推动人类社会进步的重要力量。</a:t>
          </a:r>
          <a:r>
            <a:rPr lang="zh-CN" sz="1600" b="0" kern="1200" dirty="0" smtClean="0">
              <a:latin typeface="黑体" panose="02010609060101010101" pitchFamily="49" charset="-122"/>
              <a:ea typeface="黑体" panose="02010609060101010101" pitchFamily="49" charset="-122"/>
            </a:rPr>
            <a:t>不创新不行，创新慢了也不行。如果我们不识变、不应变、不求变，就可能陷入战略被动，错失发展机遇，甚至错过整整一个时代。实施创新驱动发展战略，是应对发展环境变化、把握发展自主权、提高核心竞争力的必然选择，是加快转变经济发展方式、破解经济发展深层次矛盾和问题的必然选择，是更好引领我国经济发展新常态、保持我国经济持续健康发展的必然选择。</a:t>
          </a:r>
          <a:r>
            <a:rPr lang="en-US" altLang="zh-CN" sz="1600" b="0" kern="1200" dirty="0" smtClean="0">
              <a:latin typeface="黑体" panose="02010609060101010101" pitchFamily="49" charset="-122"/>
              <a:ea typeface="黑体" panose="02010609060101010101" pitchFamily="49" charset="-122"/>
            </a:rPr>
            <a:t>2016.5.30</a:t>
          </a:r>
          <a:r>
            <a:rPr lang="zh-CN" altLang="en-US" sz="1600" b="0" kern="1200" dirty="0" smtClean="0">
              <a:latin typeface="黑体" panose="02010609060101010101" pitchFamily="49" charset="-122"/>
              <a:ea typeface="黑体" panose="02010609060101010101" pitchFamily="49" charset="-122"/>
            </a:rPr>
            <a:t>（全国科技创新大会、两院院士大会、中国科协第九次全国代表大会）</a:t>
          </a:r>
          <a:endParaRPr lang="zh-CN" altLang="en-US" sz="1600" b="0" kern="1200" dirty="0">
            <a:latin typeface="黑体" panose="02010609060101010101" pitchFamily="49" charset="-122"/>
            <a:ea typeface="黑体" panose="02010609060101010101" pitchFamily="49" charset="-122"/>
          </a:endParaRPr>
        </a:p>
      </dsp:txBody>
      <dsp:txXfrm rot="10800000">
        <a:off x="2059102" y="901265"/>
        <a:ext cx="10011391" cy="1611677"/>
      </dsp:txXfrm>
    </dsp:sp>
    <dsp:sp modelId="{FB8667AC-D5BF-41C7-AC99-F69F06693FD8}">
      <dsp:nvSpPr>
        <dsp:cNvPr id="0" name=""/>
        <dsp:cNvSpPr/>
      </dsp:nvSpPr>
      <dsp:spPr>
        <a:xfrm>
          <a:off x="1439559" y="1306471"/>
          <a:ext cx="787932" cy="78793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C26782A-AD74-48D4-A3D0-9066958E6DEA}">
      <dsp:nvSpPr>
        <dsp:cNvPr id="0" name=""/>
        <dsp:cNvSpPr/>
      </dsp:nvSpPr>
      <dsp:spPr>
        <a:xfrm rot="10800000">
          <a:off x="1704415" y="2861246"/>
          <a:ext cx="10381992" cy="985026"/>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7457" tIns="60960" rIns="113792" bIns="60960" numCol="1" spcCol="1270" anchor="ctr" anchorCtr="0">
          <a:noAutofit/>
        </a:bodyPr>
        <a:lstStyle/>
        <a:p>
          <a:pPr lvl="0" algn="l" defTabSz="711200">
            <a:lnSpc>
              <a:spcPct val="90000"/>
            </a:lnSpc>
            <a:spcBef>
              <a:spcPct val="0"/>
            </a:spcBef>
            <a:spcAft>
              <a:spcPct val="35000"/>
            </a:spcAft>
          </a:pPr>
          <a:r>
            <a:rPr lang="zh-CN" sz="1600" b="0" kern="1200" dirty="0" smtClean="0">
              <a:latin typeface="黑体" panose="02010609060101010101" pitchFamily="49" charset="-122"/>
              <a:ea typeface="黑体" panose="02010609060101010101" pitchFamily="49" charset="-122"/>
            </a:rPr>
            <a:t>科技是国之利器，国家赖之以强，企业赖之以赢，人民生活赖之以好。中国要强，中国人民生活要好，必须有强大科技。新时期、新形势、新任务，要求我们在科技创新方面有新理念、新设计、新战略。我们要深入贯彻新发展理念，深入实施科教兴国战略和人才强国战略，深入实施创新驱动发展战略，统筹谋划，加强组织，优化我国科技事业发展总体布局。</a:t>
          </a:r>
          <a:r>
            <a:rPr lang="en-US" sz="1600" b="0" kern="1200" dirty="0" smtClean="0">
              <a:latin typeface="黑体" panose="02010609060101010101" pitchFamily="49" charset="-122"/>
              <a:ea typeface="黑体" panose="02010609060101010101" pitchFamily="49" charset="-122"/>
            </a:rPr>
            <a:t>2016.5.30</a:t>
          </a:r>
          <a:endParaRPr lang="zh-CN" altLang="en-US" sz="1600" b="0" kern="1200" dirty="0">
            <a:latin typeface="黑体" panose="02010609060101010101" pitchFamily="49" charset="-122"/>
            <a:ea typeface="黑体" panose="02010609060101010101" pitchFamily="49" charset="-122"/>
          </a:endParaRPr>
        </a:p>
      </dsp:txBody>
      <dsp:txXfrm rot="10800000">
        <a:off x="1950671" y="2861246"/>
        <a:ext cx="10135736" cy="985026"/>
      </dsp:txXfrm>
    </dsp:sp>
    <dsp:sp modelId="{CC124CC6-127C-4F39-9128-2835D6F2C366}">
      <dsp:nvSpPr>
        <dsp:cNvPr id="0" name=""/>
        <dsp:cNvSpPr/>
      </dsp:nvSpPr>
      <dsp:spPr>
        <a:xfrm>
          <a:off x="1439559" y="2905512"/>
          <a:ext cx="787932" cy="78793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5BEF9A6-377E-4CFB-B25D-567255B6DC41}">
      <dsp:nvSpPr>
        <dsp:cNvPr id="0" name=""/>
        <dsp:cNvSpPr/>
      </dsp:nvSpPr>
      <dsp:spPr>
        <a:xfrm rot="10800000">
          <a:off x="1800188" y="4044128"/>
          <a:ext cx="10266152" cy="787932"/>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7457" tIns="60960" rIns="113792" bIns="60960" numCol="1" spcCol="1270" anchor="ctr" anchorCtr="0">
          <a:noAutofit/>
        </a:bodyPr>
        <a:lstStyle/>
        <a:p>
          <a:pPr lvl="0" algn="l" defTabSz="711200">
            <a:lnSpc>
              <a:spcPct val="90000"/>
            </a:lnSpc>
            <a:spcBef>
              <a:spcPct val="0"/>
            </a:spcBef>
            <a:spcAft>
              <a:spcPct val="35000"/>
            </a:spcAft>
          </a:pPr>
          <a:r>
            <a:rPr lang="zh-CN" sz="1600" b="0" kern="1200" dirty="0" smtClean="0">
              <a:latin typeface="黑体" panose="02010609060101010101" pitchFamily="49" charset="-122"/>
              <a:ea typeface="黑体" panose="02010609060101010101" pitchFamily="49" charset="-122"/>
            </a:rPr>
            <a:t>科技是国家强盛之基，创新是民族进步之魂。自古以来，科学技术就以一种不可逆转、不可抗拒的力量推动着人类社会向前发展。</a:t>
          </a:r>
          <a:r>
            <a:rPr lang="en-US" sz="1600" b="0" kern="1200" dirty="0" smtClean="0">
              <a:latin typeface="黑体" panose="02010609060101010101" pitchFamily="49" charset="-122"/>
              <a:ea typeface="黑体" panose="02010609060101010101" pitchFamily="49" charset="-122"/>
            </a:rPr>
            <a:t>16</a:t>
          </a:r>
          <a:r>
            <a:rPr lang="zh-CN" sz="1600" b="0" kern="1200" dirty="0" smtClean="0">
              <a:latin typeface="黑体" panose="02010609060101010101" pitchFamily="49" charset="-122"/>
              <a:ea typeface="黑体" panose="02010609060101010101" pitchFamily="49" charset="-122"/>
            </a:rPr>
            <a:t>世纪以来，世界发生了多次科技革命，每一次都深刻影响了世界力量格局。从某种意义上说，科技实力决定着世界政治经济力量对比的变化，也决定着各国各民族的前途命运。</a:t>
          </a:r>
          <a:endParaRPr lang="zh-CN" altLang="en-US" sz="1600" b="0" kern="1200" dirty="0">
            <a:latin typeface="黑体" panose="02010609060101010101" pitchFamily="49" charset="-122"/>
            <a:ea typeface="黑体" panose="02010609060101010101" pitchFamily="49" charset="-122"/>
          </a:endParaRPr>
        </a:p>
      </dsp:txBody>
      <dsp:txXfrm rot="10800000">
        <a:off x="1997171" y="4044128"/>
        <a:ext cx="10069169" cy="787932"/>
      </dsp:txXfrm>
    </dsp:sp>
    <dsp:sp modelId="{529445CB-5F0A-4302-B584-EF1CE80F0A8B}">
      <dsp:nvSpPr>
        <dsp:cNvPr id="0" name=""/>
        <dsp:cNvSpPr/>
      </dsp:nvSpPr>
      <dsp:spPr>
        <a:xfrm>
          <a:off x="1484061" y="4062109"/>
          <a:ext cx="787932" cy="78793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7758F09-F8FF-4154-A767-3D1FC9400191}">
      <dsp:nvSpPr>
        <dsp:cNvPr id="0" name=""/>
        <dsp:cNvSpPr/>
      </dsp:nvSpPr>
      <dsp:spPr>
        <a:xfrm rot="10800000">
          <a:off x="1656223" y="5094819"/>
          <a:ext cx="10526730" cy="787932"/>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7457" tIns="60960" rIns="113792" bIns="6096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黑体" panose="02010609060101010101" pitchFamily="49" charset="-122"/>
              <a:ea typeface="黑体" panose="02010609060101010101" pitchFamily="49" charset="-122"/>
            </a:rPr>
            <a:t> </a:t>
          </a:r>
          <a:r>
            <a:rPr lang="zh-CN" altLang="en-US" sz="1600" b="1" kern="1200" dirty="0" smtClean="0">
              <a:solidFill>
                <a:srgbClr val="C00000"/>
              </a:solidFill>
              <a:latin typeface="黑体" panose="02010609060101010101" pitchFamily="49" charset="-122"/>
              <a:ea typeface="黑体" panose="02010609060101010101" pitchFamily="49" charset="-122"/>
            </a:rPr>
            <a:t>努力成为世界主要科学中心和创新高地</a:t>
          </a:r>
          <a:r>
            <a:rPr lang="zh-CN" altLang="en-US" sz="1600" b="0" kern="1200" dirty="0" smtClean="0">
              <a:latin typeface="黑体" panose="02010609060101010101" pitchFamily="49" charset="-122"/>
              <a:ea typeface="黑体" panose="02010609060101010101" pitchFamily="49" charset="-122"/>
            </a:rPr>
            <a:t>（</a:t>
          </a:r>
          <a:r>
            <a:rPr lang="en-US" altLang="zh-CN" sz="1600" b="0" kern="1200" dirty="0" smtClean="0">
              <a:latin typeface="黑体" panose="02010609060101010101" pitchFamily="49" charset="-122"/>
              <a:ea typeface="黑体" panose="02010609060101010101" pitchFamily="49" charset="-122"/>
            </a:rPr>
            <a:t>2018.5.28</a:t>
          </a:r>
          <a:r>
            <a:rPr lang="zh-CN" altLang="en-US" sz="1600" b="0" kern="1200" dirty="0" smtClean="0">
              <a:latin typeface="黑体" panose="02010609060101010101" pitchFamily="49" charset="-122"/>
              <a:ea typeface="黑体" panose="02010609060101010101" pitchFamily="49" charset="-122"/>
            </a:rPr>
            <a:t>，两院院士大会）</a:t>
          </a:r>
          <a:endParaRPr lang="en-US" altLang="zh-CN" sz="1600" b="0" kern="1200" dirty="0" smtClean="0">
            <a:latin typeface="黑体" panose="02010609060101010101" pitchFamily="49" charset="-122"/>
            <a:ea typeface="黑体" panose="02010609060101010101" pitchFamily="49" charset="-122"/>
          </a:endParaRPr>
        </a:p>
        <a:p>
          <a:pPr lvl="0" algn="l" defTabSz="711200">
            <a:lnSpc>
              <a:spcPct val="90000"/>
            </a:lnSpc>
            <a:spcBef>
              <a:spcPct val="0"/>
            </a:spcBef>
            <a:spcAft>
              <a:spcPct val="35000"/>
            </a:spcAft>
          </a:pPr>
          <a:r>
            <a:rPr lang="zh-CN" altLang="en-US" sz="1600" b="0" kern="1200" dirty="0" smtClean="0">
              <a:latin typeface="黑体" panose="02010609060101010101" pitchFamily="49" charset="-122"/>
              <a:ea typeface="黑体" panose="02010609060101010101" pitchFamily="49" charset="-122"/>
            </a:rPr>
            <a:t>  </a:t>
          </a:r>
          <a:r>
            <a:rPr lang="zh-CN" altLang="en-US" sz="1600" b="1" kern="1200" dirty="0" smtClean="0">
              <a:solidFill>
                <a:srgbClr val="C00000"/>
              </a:solidFill>
              <a:latin typeface="黑体" panose="02010609060101010101" pitchFamily="49" charset="-122"/>
              <a:ea typeface="黑体" panose="02010609060101010101" pitchFamily="49" charset="-122"/>
            </a:rPr>
            <a:t>加快世界重要人才中心和创新高地</a:t>
          </a:r>
          <a:r>
            <a:rPr lang="zh-CN" altLang="en-US" sz="1600" b="0" kern="1200" dirty="0" smtClean="0">
              <a:latin typeface="黑体" panose="02010609060101010101" pitchFamily="49" charset="-122"/>
              <a:ea typeface="黑体" panose="02010609060101010101" pitchFamily="49" charset="-122"/>
            </a:rPr>
            <a:t>（</a:t>
          </a:r>
          <a:r>
            <a:rPr lang="en-US" altLang="zh-CN" sz="1600" b="0" kern="1200" dirty="0" smtClean="0">
              <a:latin typeface="黑体" panose="02010609060101010101" pitchFamily="49" charset="-122"/>
              <a:ea typeface="黑体" panose="02010609060101010101" pitchFamily="49" charset="-122"/>
            </a:rPr>
            <a:t>2021.9.27 </a:t>
          </a:r>
          <a:r>
            <a:rPr lang="zh-CN" altLang="en-US" sz="1600" b="0" kern="1200" dirty="0" smtClean="0">
              <a:latin typeface="黑体" panose="02010609060101010101" pitchFamily="49" charset="-122"/>
              <a:ea typeface="黑体" panose="02010609060101010101" pitchFamily="49" charset="-122"/>
            </a:rPr>
            <a:t>中央人才工作会议）</a:t>
          </a:r>
          <a:endParaRPr lang="zh-CN" altLang="en-US" sz="1600" b="0" kern="1200" dirty="0">
            <a:latin typeface="黑体" panose="02010609060101010101" pitchFamily="49" charset="-122"/>
            <a:ea typeface="黑体" panose="02010609060101010101" pitchFamily="49" charset="-122"/>
          </a:endParaRPr>
        </a:p>
      </dsp:txBody>
      <dsp:txXfrm rot="10800000">
        <a:off x="1853206" y="5094819"/>
        <a:ext cx="10329747" cy="787932"/>
      </dsp:txXfrm>
    </dsp:sp>
    <dsp:sp modelId="{02A30DD7-1581-44BB-B241-D59E4A03DC13}">
      <dsp:nvSpPr>
        <dsp:cNvPr id="0" name=""/>
        <dsp:cNvSpPr/>
      </dsp:nvSpPr>
      <dsp:spPr>
        <a:xfrm>
          <a:off x="1462952" y="5094819"/>
          <a:ext cx="787932" cy="78793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39000" r="-39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35D0-B875-49B6-B7AC-3001881312B0}">
      <dsp:nvSpPr>
        <dsp:cNvPr id="0" name=""/>
        <dsp:cNvSpPr/>
      </dsp:nvSpPr>
      <dsp:spPr>
        <a:xfrm>
          <a:off x="1008119" y="1684"/>
          <a:ext cx="2099819" cy="104990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财政投入的增加</a:t>
          </a:r>
          <a:endParaRPr lang="zh-CN" altLang="en-US" sz="2000" b="1" kern="1200" dirty="0">
            <a:latin typeface="华文新魏" pitchFamily="2" charset="-122"/>
            <a:ea typeface="华文新魏" pitchFamily="2" charset="-122"/>
          </a:endParaRPr>
        </a:p>
      </dsp:txBody>
      <dsp:txXfrm>
        <a:off x="1038870" y="32435"/>
        <a:ext cx="2038317" cy="988407"/>
      </dsp:txXfrm>
    </dsp:sp>
    <dsp:sp modelId="{CCB50BAE-D5A6-416A-89E0-66D9BD87D2AD}">
      <dsp:nvSpPr>
        <dsp:cNvPr id="0" name=""/>
        <dsp:cNvSpPr/>
      </dsp:nvSpPr>
      <dsp:spPr>
        <a:xfrm>
          <a:off x="1218101" y="1051594"/>
          <a:ext cx="209981" cy="787432"/>
        </a:xfrm>
        <a:custGeom>
          <a:avLst/>
          <a:gdLst/>
          <a:ahLst/>
          <a:cxnLst/>
          <a:rect l="0" t="0" r="0" b="0"/>
          <a:pathLst>
            <a:path>
              <a:moveTo>
                <a:pt x="0" y="0"/>
              </a:moveTo>
              <a:lnTo>
                <a:pt x="0" y="787432"/>
              </a:lnTo>
              <a:lnTo>
                <a:pt x="209981" y="78743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9B727B-7C8E-4CA1-85FB-BB64C84E7F1F}">
      <dsp:nvSpPr>
        <dsp:cNvPr id="0" name=""/>
        <dsp:cNvSpPr/>
      </dsp:nvSpPr>
      <dsp:spPr>
        <a:xfrm>
          <a:off x="1428083" y="1314071"/>
          <a:ext cx="2154280"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sz="2000" b="1" kern="1200" dirty="0" smtClean="0">
              <a:latin typeface="华文新魏" pitchFamily="2" charset="-122"/>
              <a:ea typeface="华文新魏" pitchFamily="2" charset="-122"/>
            </a:rPr>
            <a:t>财政性教育经费占</a:t>
          </a:r>
          <a:r>
            <a:rPr lang="en-US" sz="2000" b="1" kern="1200" dirty="0" smtClean="0">
              <a:latin typeface="华文新魏" pitchFamily="2" charset="-122"/>
              <a:ea typeface="华文新魏" pitchFamily="2" charset="-122"/>
            </a:rPr>
            <a:t>GDP</a:t>
          </a:r>
          <a:r>
            <a:rPr lang="zh-CN" sz="2000" b="1" kern="1200" dirty="0" smtClean="0">
              <a:latin typeface="华文新魏" pitchFamily="2" charset="-122"/>
              <a:ea typeface="华文新魏" pitchFamily="2" charset="-122"/>
            </a:rPr>
            <a:t>的比例</a:t>
          </a:r>
          <a:endParaRPr lang="zh-CN" altLang="en-US" sz="2000" b="1" kern="1200" dirty="0">
            <a:latin typeface="华文新魏" pitchFamily="2" charset="-122"/>
            <a:ea typeface="华文新魏" pitchFamily="2" charset="-122"/>
          </a:endParaRPr>
        </a:p>
      </dsp:txBody>
      <dsp:txXfrm>
        <a:off x="1458834" y="1344822"/>
        <a:ext cx="2092778" cy="988407"/>
      </dsp:txXfrm>
    </dsp:sp>
    <dsp:sp modelId="{41FFB369-F7FF-4EDA-A6C5-3CA4FFD8ABF4}">
      <dsp:nvSpPr>
        <dsp:cNvPr id="0" name=""/>
        <dsp:cNvSpPr/>
      </dsp:nvSpPr>
      <dsp:spPr>
        <a:xfrm>
          <a:off x="1218101" y="1051594"/>
          <a:ext cx="209981" cy="2099819"/>
        </a:xfrm>
        <a:custGeom>
          <a:avLst/>
          <a:gdLst/>
          <a:ahLst/>
          <a:cxnLst/>
          <a:rect l="0" t="0" r="0" b="0"/>
          <a:pathLst>
            <a:path>
              <a:moveTo>
                <a:pt x="0" y="0"/>
              </a:moveTo>
              <a:lnTo>
                <a:pt x="0" y="2099819"/>
              </a:lnTo>
              <a:lnTo>
                <a:pt x="209981" y="2099819"/>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49667F0-F48B-4C13-ACAB-349C30D8623B}">
      <dsp:nvSpPr>
        <dsp:cNvPr id="0" name=""/>
        <dsp:cNvSpPr/>
      </dsp:nvSpPr>
      <dsp:spPr>
        <a:xfrm>
          <a:off x="1428083" y="2626459"/>
          <a:ext cx="2127049"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一般公共预算支出中教育支出的增长率</a:t>
          </a:r>
          <a:endParaRPr lang="zh-CN" altLang="en-US" sz="2000" b="1" kern="1200" dirty="0">
            <a:latin typeface="华文新魏" pitchFamily="2" charset="-122"/>
            <a:ea typeface="华文新魏" pitchFamily="2" charset="-122"/>
          </a:endParaRPr>
        </a:p>
      </dsp:txBody>
      <dsp:txXfrm>
        <a:off x="1458834" y="2657210"/>
        <a:ext cx="2065547" cy="988407"/>
      </dsp:txXfrm>
    </dsp:sp>
    <dsp:sp modelId="{7B5C2F19-1D7C-4B90-B86D-E7BF36D1B4ED}">
      <dsp:nvSpPr>
        <dsp:cNvPr id="0" name=""/>
        <dsp:cNvSpPr/>
      </dsp:nvSpPr>
      <dsp:spPr>
        <a:xfrm>
          <a:off x="1218101" y="1051594"/>
          <a:ext cx="209981" cy="3412206"/>
        </a:xfrm>
        <a:custGeom>
          <a:avLst/>
          <a:gdLst/>
          <a:ahLst/>
          <a:cxnLst/>
          <a:rect l="0" t="0" r="0" b="0"/>
          <a:pathLst>
            <a:path>
              <a:moveTo>
                <a:pt x="0" y="0"/>
              </a:moveTo>
              <a:lnTo>
                <a:pt x="0" y="3412206"/>
              </a:lnTo>
              <a:lnTo>
                <a:pt x="209981" y="3412206"/>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A9DAF9-C07F-4618-A56A-6CDF2A8078CA}">
      <dsp:nvSpPr>
        <dsp:cNvPr id="0" name=""/>
        <dsp:cNvSpPr/>
      </dsp:nvSpPr>
      <dsp:spPr>
        <a:xfrm>
          <a:off x="1428083" y="3938846"/>
          <a:ext cx="2231419"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教育经费“三个增长”指标</a:t>
          </a:r>
          <a:endParaRPr lang="zh-CN" altLang="en-US" sz="2000" b="1" kern="1200" dirty="0">
            <a:latin typeface="华文新魏" pitchFamily="2" charset="-122"/>
            <a:ea typeface="华文新魏" pitchFamily="2" charset="-122"/>
          </a:endParaRPr>
        </a:p>
      </dsp:txBody>
      <dsp:txXfrm>
        <a:off x="1458834" y="3969597"/>
        <a:ext cx="2169917" cy="988407"/>
      </dsp:txXfrm>
    </dsp:sp>
    <dsp:sp modelId="{CAC5636F-B432-4280-A4B2-46669E970D7E}">
      <dsp:nvSpPr>
        <dsp:cNvPr id="0" name=""/>
        <dsp:cNvSpPr/>
      </dsp:nvSpPr>
      <dsp:spPr>
        <a:xfrm>
          <a:off x="1218101" y="1051594"/>
          <a:ext cx="209981" cy="4724593"/>
        </a:xfrm>
        <a:custGeom>
          <a:avLst/>
          <a:gdLst/>
          <a:ahLst/>
          <a:cxnLst/>
          <a:rect l="0" t="0" r="0" b="0"/>
          <a:pathLst>
            <a:path>
              <a:moveTo>
                <a:pt x="0" y="0"/>
              </a:moveTo>
              <a:lnTo>
                <a:pt x="0" y="4724593"/>
              </a:lnTo>
              <a:lnTo>
                <a:pt x="209981" y="472459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CB6F7A-F9E5-4559-AB7D-FF2354A3F6E9}">
      <dsp:nvSpPr>
        <dsp:cNvPr id="0" name=""/>
        <dsp:cNvSpPr/>
      </dsp:nvSpPr>
      <dsp:spPr>
        <a:xfrm>
          <a:off x="1428083" y="5251233"/>
          <a:ext cx="2651383"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用于教育的投资占全社会固定资产投资比例、增长率及其排名</a:t>
          </a:r>
          <a:endParaRPr lang="zh-CN" altLang="en-US" sz="2000" b="1" kern="1200" dirty="0">
            <a:latin typeface="华文新魏" pitchFamily="2" charset="-122"/>
            <a:ea typeface="华文新魏" pitchFamily="2" charset="-122"/>
          </a:endParaRPr>
        </a:p>
      </dsp:txBody>
      <dsp:txXfrm>
        <a:off x="1458834" y="5281984"/>
        <a:ext cx="2589881" cy="988407"/>
      </dsp:txXfrm>
    </dsp:sp>
    <dsp:sp modelId="{B865D790-9AD5-45A7-9862-AD417F963431}">
      <dsp:nvSpPr>
        <dsp:cNvPr id="0" name=""/>
        <dsp:cNvSpPr/>
      </dsp:nvSpPr>
      <dsp:spPr>
        <a:xfrm>
          <a:off x="3764494" y="1684"/>
          <a:ext cx="2099819" cy="104990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教师队伍建设</a:t>
          </a:r>
          <a:endParaRPr lang="en-US" altLang="zh-CN" sz="2000" b="1" kern="1200" dirty="0" smtClean="0">
            <a:latin typeface="华文新魏" pitchFamily="2" charset="-122"/>
            <a:ea typeface="华文新魏" pitchFamily="2" charset="-122"/>
          </a:endParaRPr>
        </a:p>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力度的增加</a:t>
          </a:r>
          <a:endParaRPr lang="zh-CN" altLang="en-US" sz="2000" b="1" kern="1200" dirty="0">
            <a:latin typeface="华文新魏" pitchFamily="2" charset="-122"/>
            <a:ea typeface="华文新魏" pitchFamily="2" charset="-122"/>
          </a:endParaRPr>
        </a:p>
      </dsp:txBody>
      <dsp:txXfrm>
        <a:off x="3795245" y="32435"/>
        <a:ext cx="2038317" cy="988407"/>
      </dsp:txXfrm>
    </dsp:sp>
    <dsp:sp modelId="{68694006-FE78-4F76-9BA5-6BF06EA0C84D}">
      <dsp:nvSpPr>
        <dsp:cNvPr id="0" name=""/>
        <dsp:cNvSpPr/>
      </dsp:nvSpPr>
      <dsp:spPr>
        <a:xfrm>
          <a:off x="3974476" y="1051594"/>
          <a:ext cx="209981" cy="787432"/>
        </a:xfrm>
        <a:custGeom>
          <a:avLst/>
          <a:gdLst/>
          <a:ahLst/>
          <a:cxnLst/>
          <a:rect l="0" t="0" r="0" b="0"/>
          <a:pathLst>
            <a:path>
              <a:moveTo>
                <a:pt x="0" y="0"/>
              </a:moveTo>
              <a:lnTo>
                <a:pt x="0" y="787432"/>
              </a:lnTo>
              <a:lnTo>
                <a:pt x="209981" y="78743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EFF94A2-D7F1-4EC0-B582-3412C6CCD063}">
      <dsp:nvSpPr>
        <dsp:cNvPr id="0" name=""/>
        <dsp:cNvSpPr/>
      </dsp:nvSpPr>
      <dsp:spPr>
        <a:xfrm>
          <a:off x="4184457" y="1314071"/>
          <a:ext cx="2247613"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教师规模与分布</a:t>
          </a:r>
          <a:endParaRPr lang="zh-CN" altLang="en-US" sz="2000" b="1" kern="1200" dirty="0">
            <a:latin typeface="华文新魏" pitchFamily="2" charset="-122"/>
            <a:ea typeface="华文新魏" pitchFamily="2" charset="-122"/>
          </a:endParaRPr>
        </a:p>
      </dsp:txBody>
      <dsp:txXfrm>
        <a:off x="4215208" y="1344822"/>
        <a:ext cx="2186111" cy="988407"/>
      </dsp:txXfrm>
    </dsp:sp>
    <dsp:sp modelId="{97AECD30-BEDF-4F85-990E-2419D7BE5541}">
      <dsp:nvSpPr>
        <dsp:cNvPr id="0" name=""/>
        <dsp:cNvSpPr/>
      </dsp:nvSpPr>
      <dsp:spPr>
        <a:xfrm>
          <a:off x="3974476" y="1051594"/>
          <a:ext cx="209981" cy="2099819"/>
        </a:xfrm>
        <a:custGeom>
          <a:avLst/>
          <a:gdLst/>
          <a:ahLst/>
          <a:cxnLst/>
          <a:rect l="0" t="0" r="0" b="0"/>
          <a:pathLst>
            <a:path>
              <a:moveTo>
                <a:pt x="0" y="0"/>
              </a:moveTo>
              <a:lnTo>
                <a:pt x="0" y="2099819"/>
              </a:lnTo>
              <a:lnTo>
                <a:pt x="209981" y="2099819"/>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841A7-DAD1-42C8-896B-ACD3BC473742}">
      <dsp:nvSpPr>
        <dsp:cNvPr id="0" name=""/>
        <dsp:cNvSpPr/>
      </dsp:nvSpPr>
      <dsp:spPr>
        <a:xfrm>
          <a:off x="4184457" y="2626459"/>
          <a:ext cx="1679855"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教师质量</a:t>
          </a:r>
          <a:endParaRPr lang="zh-CN" altLang="en-US" sz="2000" b="1" kern="1200" dirty="0">
            <a:latin typeface="华文新魏" pitchFamily="2" charset="-122"/>
            <a:ea typeface="华文新魏" pitchFamily="2" charset="-122"/>
          </a:endParaRPr>
        </a:p>
      </dsp:txBody>
      <dsp:txXfrm>
        <a:off x="4215208" y="2657210"/>
        <a:ext cx="1618353" cy="988407"/>
      </dsp:txXfrm>
    </dsp:sp>
    <dsp:sp modelId="{46D9D502-2CA4-4823-867B-1CF87796A254}">
      <dsp:nvSpPr>
        <dsp:cNvPr id="0" name=""/>
        <dsp:cNvSpPr/>
      </dsp:nvSpPr>
      <dsp:spPr>
        <a:xfrm>
          <a:off x="3974476" y="1051594"/>
          <a:ext cx="209981" cy="3412206"/>
        </a:xfrm>
        <a:custGeom>
          <a:avLst/>
          <a:gdLst/>
          <a:ahLst/>
          <a:cxnLst/>
          <a:rect l="0" t="0" r="0" b="0"/>
          <a:pathLst>
            <a:path>
              <a:moveTo>
                <a:pt x="0" y="0"/>
              </a:moveTo>
              <a:lnTo>
                <a:pt x="0" y="3412206"/>
              </a:lnTo>
              <a:lnTo>
                <a:pt x="209981" y="3412206"/>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2F324B-F6E7-4DDF-A50F-7B507C86C9EC}">
      <dsp:nvSpPr>
        <dsp:cNvPr id="0" name=""/>
        <dsp:cNvSpPr/>
      </dsp:nvSpPr>
      <dsp:spPr>
        <a:xfrm>
          <a:off x="4184457" y="3938846"/>
          <a:ext cx="1679855" cy="104990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华文新魏" pitchFamily="2" charset="-122"/>
              <a:ea typeface="华文新魏" pitchFamily="2" charset="-122"/>
            </a:rPr>
            <a:t>教师待遇</a:t>
          </a:r>
          <a:endParaRPr lang="zh-CN" altLang="en-US" sz="2000" b="1" kern="1200" dirty="0">
            <a:latin typeface="华文新魏" pitchFamily="2" charset="-122"/>
            <a:ea typeface="华文新魏" pitchFamily="2" charset="-122"/>
          </a:endParaRPr>
        </a:p>
      </dsp:txBody>
      <dsp:txXfrm>
        <a:off x="4215208" y="3969597"/>
        <a:ext cx="1618353" cy="9884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F93FA-BBC0-4280-8AC7-9982A4ED0A7E}">
      <dsp:nvSpPr>
        <dsp:cNvPr id="0" name=""/>
        <dsp:cNvSpPr/>
      </dsp:nvSpPr>
      <dsp:spPr>
        <a:xfrm>
          <a:off x="3205343" y="58722"/>
          <a:ext cx="7626275" cy="1620904"/>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二元结构矛盾突出</a:t>
          </a:r>
          <a:endParaRPr lang="zh-CN" altLang="en-US" sz="1800" b="1" kern="1200" dirty="0">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乡村优质教育资源紧缺，大班额问题严重</a:t>
          </a:r>
          <a:endParaRPr lang="zh-CN" altLang="en-US" sz="1800" b="1" kern="1200" dirty="0">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教育质量亟待提高，城镇教育资源配置不适应新型城镇化</a:t>
          </a:r>
          <a:endParaRPr lang="zh-CN" altLang="en-US" sz="1800" b="1" kern="1200" dirty="0">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城乡义务教育学校规划布局、城镇学位供给</a:t>
          </a:r>
          <a:endParaRPr lang="zh-CN" altLang="en-US" sz="1800" b="1" kern="1200" dirty="0">
            <a:latin typeface="华文中宋" panose="02010600040101010101" pitchFamily="2" charset="-122"/>
            <a:ea typeface="华文中宋" panose="02010600040101010101" pitchFamily="2" charset="-122"/>
          </a:endParaRPr>
        </a:p>
      </dsp:txBody>
      <dsp:txXfrm>
        <a:off x="3205343" y="261335"/>
        <a:ext cx="7018436" cy="1215678"/>
      </dsp:txXfrm>
    </dsp:sp>
    <dsp:sp modelId="{FD304CA7-358B-48D0-9560-5EAE2634F053}">
      <dsp:nvSpPr>
        <dsp:cNvPr id="0" name=""/>
        <dsp:cNvSpPr/>
      </dsp:nvSpPr>
      <dsp:spPr>
        <a:xfrm>
          <a:off x="0" y="197943"/>
          <a:ext cx="3119473" cy="131266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华文中宋" panose="02010600040101010101" pitchFamily="2" charset="-122"/>
              <a:ea typeface="华文中宋" panose="02010600040101010101" pitchFamily="2" charset="-122"/>
            </a:rPr>
            <a:t>短板与薄弱环节：</a:t>
          </a:r>
          <a:endParaRPr lang="en-US" altLang="zh-CN" sz="1800" b="1" kern="1200" dirty="0" smtClean="0">
            <a:latin typeface="华文中宋" panose="02010600040101010101" pitchFamily="2" charset="-122"/>
            <a:ea typeface="华文中宋" panose="02010600040101010101" pitchFamily="2" charset="-122"/>
          </a:endParaRPr>
        </a:p>
        <a:p>
          <a:pPr lvl="0" algn="ctr" defTabSz="800100">
            <a:lnSpc>
              <a:spcPct val="90000"/>
            </a:lnSpc>
            <a:spcBef>
              <a:spcPct val="0"/>
            </a:spcBef>
            <a:spcAft>
              <a:spcPct val="35000"/>
            </a:spcAft>
          </a:pPr>
          <a:r>
            <a:rPr lang="zh-CN" altLang="en-US" sz="1800" b="1" kern="1200" dirty="0" smtClean="0">
              <a:latin typeface="华文中宋" panose="02010600040101010101" pitchFamily="2" charset="-122"/>
              <a:ea typeface="华文中宋" panose="02010600040101010101" pitchFamily="2" charset="-122"/>
            </a:rPr>
            <a:t>农村义务教育</a:t>
          </a:r>
          <a:endParaRPr lang="zh-CN" altLang="en-US" sz="1800" b="1" kern="1200" dirty="0">
            <a:latin typeface="华文中宋" panose="02010600040101010101" pitchFamily="2" charset="-122"/>
            <a:ea typeface="华文中宋" panose="02010600040101010101" pitchFamily="2" charset="-122"/>
          </a:endParaRPr>
        </a:p>
      </dsp:txBody>
      <dsp:txXfrm>
        <a:off x="64079" y="262022"/>
        <a:ext cx="2991315" cy="1184506"/>
      </dsp:txXfrm>
    </dsp:sp>
    <dsp:sp modelId="{3CB23E3B-7CFA-46E0-B405-80AE69E13CC8}">
      <dsp:nvSpPr>
        <dsp:cNvPr id="0" name=""/>
        <dsp:cNvSpPr/>
      </dsp:nvSpPr>
      <dsp:spPr>
        <a:xfrm>
          <a:off x="3258866" y="1753004"/>
          <a:ext cx="7698878" cy="1312664"/>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全面改善贫困地区义务教育薄弱学校办学条件：四个标准</a:t>
          </a:r>
          <a:endParaRPr lang="zh-CN" altLang="en-US" sz="1800" b="1" kern="1200" dirty="0">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乡村教师支持计划</a:t>
          </a:r>
        </a:p>
        <a:p>
          <a:pPr marL="171450" lvl="1" indent="-171450" algn="l" defTabSz="800100">
            <a:lnSpc>
              <a:spcPct val="90000"/>
            </a:lnSpc>
            <a:spcBef>
              <a:spcPct val="0"/>
            </a:spcBef>
            <a:spcAft>
              <a:spcPct val="15000"/>
            </a:spcAft>
            <a:buChar char="••"/>
          </a:pPr>
          <a:r>
            <a:rPr lang="zh-CN" altLang="en-US" sz="1800" b="1" kern="1200" dirty="0" smtClean="0">
              <a:latin typeface="华文中宋" panose="02010600040101010101" pitchFamily="2" charset="-122"/>
              <a:ea typeface="华文中宋" panose="02010600040101010101" pitchFamily="2" charset="-122"/>
            </a:rPr>
            <a:t>完善城乡义务教育经费保障机制：两免一</a:t>
          </a:r>
          <a:r>
            <a:rPr lang="zh-CN" altLang="en-US" sz="1800" b="1" kern="1200" dirty="0" smtClean="0">
              <a:latin typeface="华文中宋" panose="02010600040101010101" pitchFamily="2" charset="-122"/>
              <a:ea typeface="华文中宋" panose="02010600040101010101" pitchFamily="2" charset="-122"/>
            </a:rPr>
            <a:t>补（学杂费、教科书、生活补助）</a:t>
          </a:r>
          <a:endParaRPr lang="zh-CN" altLang="en-US" sz="1800" b="1" kern="1200" dirty="0" smtClean="0">
            <a:latin typeface="华文中宋" panose="02010600040101010101" pitchFamily="2" charset="-122"/>
            <a:ea typeface="华文中宋" panose="02010600040101010101" pitchFamily="2" charset="-122"/>
          </a:endParaRPr>
        </a:p>
      </dsp:txBody>
      <dsp:txXfrm>
        <a:off x="3258866" y="1917087"/>
        <a:ext cx="7206629" cy="984498"/>
      </dsp:txXfrm>
    </dsp:sp>
    <dsp:sp modelId="{D9820C99-4B59-443C-AEFE-9F897E2221D2}">
      <dsp:nvSpPr>
        <dsp:cNvPr id="0" name=""/>
        <dsp:cNvSpPr/>
      </dsp:nvSpPr>
      <dsp:spPr>
        <a:xfrm>
          <a:off x="11" y="1682487"/>
          <a:ext cx="3159674" cy="131266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华文中宋" panose="02010600040101010101" pitchFamily="2" charset="-122"/>
              <a:ea typeface="华文中宋" panose="02010600040101010101" pitchFamily="2" charset="-122"/>
            </a:rPr>
            <a:t>城乡义务教育资源均衡配置</a:t>
          </a:r>
          <a:endParaRPr lang="zh-CN" altLang="en-US" sz="1800" b="1" kern="1200" dirty="0">
            <a:latin typeface="华文中宋" panose="02010600040101010101" pitchFamily="2" charset="-122"/>
            <a:ea typeface="华文中宋" panose="02010600040101010101" pitchFamily="2" charset="-122"/>
          </a:endParaRPr>
        </a:p>
      </dsp:txBody>
      <dsp:txXfrm>
        <a:off x="64090" y="1746566"/>
        <a:ext cx="3031516" cy="1184506"/>
      </dsp:txXfrm>
    </dsp:sp>
    <dsp:sp modelId="{DFB5C5A5-6D5D-460C-9FC5-088EFD593325}">
      <dsp:nvSpPr>
        <dsp:cNvPr id="0" name=""/>
        <dsp:cNvSpPr/>
      </dsp:nvSpPr>
      <dsp:spPr>
        <a:xfrm>
          <a:off x="3097776" y="3196934"/>
          <a:ext cx="7859968" cy="2684805"/>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FF0000"/>
              </a:solidFill>
              <a:latin typeface="华文中宋" panose="02010600040101010101" pitchFamily="2" charset="-122"/>
              <a:ea typeface="华文中宋" panose="02010600040101010101" pitchFamily="2" charset="-122"/>
            </a:rPr>
            <a:t>合理规划义务教育学校布局建设</a:t>
          </a:r>
          <a:r>
            <a:rPr lang="en-US" altLang="zh-CN" sz="1800" b="1" kern="1200" dirty="0" smtClean="0">
              <a:solidFill>
                <a:srgbClr val="FF0000"/>
              </a:solidFill>
              <a:latin typeface="华文中宋" panose="02010600040101010101" pitchFamily="2" charset="-122"/>
              <a:ea typeface="华文中宋" panose="02010600040101010101" pitchFamily="2" charset="-122"/>
            </a:rPr>
            <a:t>——</a:t>
          </a:r>
          <a:r>
            <a:rPr lang="zh-CN" altLang="en-US" sz="1800" b="1" kern="1200" dirty="0" smtClean="0">
              <a:solidFill>
                <a:srgbClr val="FF0000"/>
              </a:solidFill>
              <a:latin typeface="华文中宋" panose="02010600040101010101" pitchFamily="2" charset="-122"/>
              <a:ea typeface="华文中宋" panose="02010600040101010101" pitchFamily="2" charset="-122"/>
            </a:rPr>
            <a:t>同步建设城镇学校、科学推进学校标准化建设</a:t>
          </a:r>
          <a:endParaRPr lang="zh-CN" altLang="en-US" sz="1800" b="1" kern="1200" dirty="0">
            <a:solidFill>
              <a:srgbClr val="FF0000"/>
            </a:solidFill>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solidFill>
                <a:srgbClr val="FF0000"/>
              </a:solidFill>
              <a:latin typeface="华文中宋" panose="02010600040101010101" pitchFamily="2" charset="-122"/>
              <a:ea typeface="华文中宋" panose="02010600040101010101" pitchFamily="2" charset="-122"/>
            </a:rPr>
            <a:t>提高乡村教育质量</a:t>
          </a:r>
          <a:r>
            <a:rPr lang="en-US" altLang="zh-CN" sz="1800" b="1" kern="1200" dirty="0" smtClean="0">
              <a:solidFill>
                <a:srgbClr val="FF0000"/>
              </a:solidFill>
              <a:latin typeface="华文中宋" panose="02010600040101010101" pitchFamily="2" charset="-122"/>
              <a:ea typeface="华文中宋" panose="02010600040101010101" pitchFamily="2" charset="-122"/>
            </a:rPr>
            <a:t>——</a:t>
          </a:r>
          <a:r>
            <a:rPr lang="zh-CN" altLang="en-US" sz="1800" b="1" kern="1200" dirty="0" smtClean="0">
              <a:solidFill>
                <a:srgbClr val="FF0000"/>
              </a:solidFill>
              <a:latin typeface="华文中宋" panose="02010600040101010101" pitchFamily="2" charset="-122"/>
              <a:ea typeface="华文中宋" panose="02010600040101010101" pitchFamily="2" charset="-122"/>
            </a:rPr>
            <a:t>消除大班额计划、统筹城乡师资配置、改革乡村教师待遇保障机制</a:t>
          </a:r>
          <a:endParaRPr lang="zh-CN" altLang="en-US" sz="1800" b="1" kern="1200" dirty="0">
            <a:solidFill>
              <a:srgbClr val="FF0000"/>
            </a:solidFill>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solidFill>
                <a:srgbClr val="FF0000"/>
              </a:solidFill>
              <a:latin typeface="华文中宋" panose="02010600040101010101" pitchFamily="2" charset="-122"/>
              <a:ea typeface="华文中宋" panose="02010600040101010101" pitchFamily="2" charset="-122"/>
            </a:rPr>
            <a:t>稳定乡村生源</a:t>
          </a:r>
          <a:r>
            <a:rPr lang="en-US" altLang="zh-CN" sz="1800" b="1" kern="1200" dirty="0" smtClean="0">
              <a:solidFill>
                <a:srgbClr val="FF0000"/>
              </a:solidFill>
              <a:latin typeface="华文中宋" panose="02010600040101010101" pitchFamily="2" charset="-122"/>
              <a:ea typeface="华文中宋" panose="02010600040101010101" pitchFamily="2" charset="-122"/>
            </a:rPr>
            <a:t>——</a:t>
          </a:r>
          <a:r>
            <a:rPr lang="zh-CN" altLang="en-US" sz="1800" b="1" kern="1200" dirty="0" smtClean="0">
              <a:solidFill>
                <a:srgbClr val="FF0000"/>
              </a:solidFill>
              <a:latin typeface="华文中宋" panose="02010600040101010101" pitchFamily="2" charset="-122"/>
              <a:ea typeface="华文中宋" panose="02010600040101010101" pitchFamily="2" charset="-122"/>
            </a:rPr>
            <a:t>改革控缀保学机制</a:t>
          </a:r>
          <a:endParaRPr lang="zh-CN" altLang="en-US" sz="1800" b="1" kern="1200" dirty="0">
            <a:solidFill>
              <a:srgbClr val="FF0000"/>
            </a:solidFill>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solidFill>
                <a:srgbClr val="FF0000"/>
              </a:solidFill>
              <a:latin typeface="华文中宋" panose="02010600040101010101" pitchFamily="2" charset="-122"/>
              <a:ea typeface="华文中宋" panose="02010600040101010101" pitchFamily="2" charset="-122"/>
            </a:rPr>
            <a:t>保障随迁子女就学</a:t>
          </a:r>
          <a:r>
            <a:rPr lang="en-US" altLang="zh-CN" sz="1800" b="1" kern="1200" dirty="0" smtClean="0">
              <a:solidFill>
                <a:srgbClr val="FF0000"/>
              </a:solidFill>
              <a:latin typeface="华文中宋" panose="02010600040101010101" pitchFamily="2" charset="-122"/>
              <a:ea typeface="华文中宋" panose="02010600040101010101" pitchFamily="2" charset="-122"/>
            </a:rPr>
            <a:t>——</a:t>
          </a:r>
          <a:r>
            <a:rPr lang="zh-CN" altLang="en-US" sz="1800" b="1" kern="1200" dirty="0" smtClean="0">
              <a:solidFill>
                <a:srgbClr val="FF0000"/>
              </a:solidFill>
              <a:latin typeface="华文中宋" panose="02010600040101010101" pitchFamily="2" charset="-122"/>
              <a:ea typeface="华文中宋" panose="02010600040101010101" pitchFamily="2" charset="-122"/>
            </a:rPr>
            <a:t>改革随迁子女就学机制</a:t>
          </a:r>
          <a:endParaRPr lang="zh-CN" altLang="en-US" sz="1800" b="1" kern="1200" dirty="0">
            <a:solidFill>
              <a:srgbClr val="FF0000"/>
            </a:solidFill>
            <a:latin typeface="华文中宋" panose="02010600040101010101" pitchFamily="2" charset="-122"/>
            <a:ea typeface="华文中宋" panose="02010600040101010101" pitchFamily="2" charset="-122"/>
          </a:endParaRPr>
        </a:p>
        <a:p>
          <a:pPr marL="171450" lvl="1" indent="-171450" algn="l" defTabSz="800100">
            <a:lnSpc>
              <a:spcPct val="90000"/>
            </a:lnSpc>
            <a:spcBef>
              <a:spcPct val="0"/>
            </a:spcBef>
            <a:spcAft>
              <a:spcPct val="15000"/>
            </a:spcAft>
            <a:buChar char="••"/>
          </a:pPr>
          <a:r>
            <a:rPr lang="zh-CN" altLang="en-US" sz="1800" b="1" kern="1200" dirty="0" smtClean="0">
              <a:solidFill>
                <a:srgbClr val="FF0000"/>
              </a:solidFill>
              <a:latin typeface="华文中宋" panose="02010600040101010101" pitchFamily="2" charset="-122"/>
              <a:ea typeface="华文中宋" panose="02010600040101010101" pitchFamily="2" charset="-122"/>
            </a:rPr>
            <a:t>加强留守儿童关爱保护</a:t>
          </a:r>
          <a:endParaRPr lang="zh-CN" altLang="en-US" sz="1800" b="1" kern="1200" dirty="0">
            <a:solidFill>
              <a:srgbClr val="FF0000"/>
            </a:solidFill>
            <a:latin typeface="华文中宋" panose="02010600040101010101" pitchFamily="2" charset="-122"/>
            <a:ea typeface="华文中宋" panose="02010600040101010101" pitchFamily="2" charset="-122"/>
          </a:endParaRPr>
        </a:p>
      </dsp:txBody>
      <dsp:txXfrm>
        <a:off x="3097776" y="3532535"/>
        <a:ext cx="6853166" cy="2013603"/>
      </dsp:txXfrm>
    </dsp:sp>
    <dsp:sp modelId="{ADF5FAE8-408D-46A2-A44D-F907EFB8C545}">
      <dsp:nvSpPr>
        <dsp:cNvPr id="0" name=""/>
        <dsp:cNvSpPr/>
      </dsp:nvSpPr>
      <dsp:spPr>
        <a:xfrm>
          <a:off x="99191" y="3883005"/>
          <a:ext cx="2998584" cy="131266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华文中宋" panose="02010600040101010101" pitchFamily="2" charset="-122"/>
              <a:ea typeface="华文中宋" panose="02010600040101010101" pitchFamily="2" charset="-122"/>
            </a:rPr>
            <a:t>基本公共教育服务均等化</a:t>
          </a:r>
          <a:endParaRPr lang="zh-CN" altLang="en-US" sz="1800" b="1" kern="1200" dirty="0">
            <a:latin typeface="华文中宋" panose="02010600040101010101" pitchFamily="2" charset="-122"/>
            <a:ea typeface="华文中宋" panose="02010600040101010101" pitchFamily="2" charset="-122"/>
          </a:endParaRPr>
        </a:p>
      </dsp:txBody>
      <dsp:txXfrm>
        <a:off x="163270" y="3947084"/>
        <a:ext cx="2870426" cy="11845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BDE03-F0A9-46FB-B460-51B7F5CBECE7}">
      <dsp:nvSpPr>
        <dsp:cNvPr id="0" name=""/>
        <dsp:cNvSpPr/>
      </dsp:nvSpPr>
      <dsp:spPr>
        <a:xfrm>
          <a:off x="142202" y="2738613"/>
          <a:ext cx="1976301" cy="1976301"/>
        </a:xfrm>
        <a:prstGeom prst="donut">
          <a:avLst>
            <a:gd name="adj" fmla="val 2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BCB742D-CAB5-424A-A9C1-596CEE6385BC}">
      <dsp:nvSpPr>
        <dsp:cNvPr id="0" name=""/>
        <dsp:cNvSpPr/>
      </dsp:nvSpPr>
      <dsp:spPr>
        <a:xfrm rot="20239721">
          <a:off x="445624" y="1093067"/>
          <a:ext cx="2686812" cy="1252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lvl="0" algn="l" defTabSz="711200">
            <a:lnSpc>
              <a:spcPct val="90000"/>
            </a:lnSpc>
            <a:spcBef>
              <a:spcPct val="0"/>
            </a:spcBef>
            <a:spcAft>
              <a:spcPct val="35000"/>
            </a:spcAft>
          </a:pPr>
          <a:r>
            <a:rPr lang="en-US" altLang="zh-CN" sz="1600" b="1" kern="1200" dirty="0" smtClean="0">
              <a:latin typeface="黑体" pitchFamily="49" charset="-122"/>
              <a:ea typeface="黑体" pitchFamily="49" charset="-122"/>
            </a:rPr>
            <a:t>2013.12. </a:t>
          </a:r>
          <a:r>
            <a:rPr lang="zh-CN" altLang="en-US" sz="1600" b="1" kern="1200" dirty="0" smtClean="0">
              <a:latin typeface="黑体" pitchFamily="49" charset="-122"/>
              <a:ea typeface="黑体" pitchFamily="49" charset="-122"/>
            </a:rPr>
            <a:t>党中央、国务院关于</a:t>
          </a:r>
          <a:r>
            <a:rPr lang="zh-CN" altLang="en-US" sz="1600" b="1" kern="1200" dirty="0" smtClean="0">
              <a:solidFill>
                <a:srgbClr val="C00000"/>
              </a:solidFill>
              <a:latin typeface="黑体" pitchFamily="49" charset="-122"/>
              <a:ea typeface="黑体" pitchFamily="49" charset="-122"/>
            </a:rPr>
            <a:t>全面改善贫困地区义务教育薄弱学校基本办学条件</a:t>
          </a:r>
          <a:r>
            <a:rPr lang="zh-CN" altLang="en-US" sz="1600" b="1" kern="1200" dirty="0" smtClean="0">
              <a:latin typeface="黑体" pitchFamily="49" charset="-122"/>
              <a:ea typeface="黑体" pitchFamily="49" charset="-122"/>
            </a:rPr>
            <a:t>的意见</a:t>
          </a:r>
          <a:endParaRPr lang="zh-CN" altLang="en-US" sz="1600" b="1" kern="1200" dirty="0">
            <a:latin typeface="黑体" pitchFamily="49" charset="-122"/>
            <a:ea typeface="黑体" pitchFamily="49" charset="-122"/>
          </a:endParaRPr>
        </a:p>
      </dsp:txBody>
      <dsp:txXfrm>
        <a:off x="445624" y="1093067"/>
        <a:ext cx="2686812" cy="1252881"/>
      </dsp:txXfrm>
    </dsp:sp>
    <dsp:sp modelId="{5BC5F09B-E664-4A88-9C8C-1C0F28C072BE}">
      <dsp:nvSpPr>
        <dsp:cNvPr id="0" name=""/>
        <dsp:cNvSpPr/>
      </dsp:nvSpPr>
      <dsp:spPr>
        <a:xfrm>
          <a:off x="2347205" y="3213851"/>
          <a:ext cx="1025825" cy="10258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D864C5-C587-4EED-98F9-1A4F047A9969}">
      <dsp:nvSpPr>
        <dsp:cNvPr id="0" name=""/>
        <dsp:cNvSpPr/>
      </dsp:nvSpPr>
      <dsp:spPr>
        <a:xfrm rot="20150609">
          <a:off x="1132255" y="4641638"/>
          <a:ext cx="2125215" cy="1024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r" defTabSz="711200">
            <a:lnSpc>
              <a:spcPct val="90000"/>
            </a:lnSpc>
            <a:spcBef>
              <a:spcPct val="0"/>
            </a:spcBef>
            <a:spcAft>
              <a:spcPct val="35000"/>
            </a:spcAft>
          </a:pPr>
          <a:r>
            <a:rPr lang="en-US" altLang="zh-CN" sz="1600" b="1" kern="1200" dirty="0" smtClean="0">
              <a:solidFill>
                <a:schemeClr val="tx1"/>
              </a:solidFill>
              <a:latin typeface="黑体" pitchFamily="49" charset="-122"/>
              <a:ea typeface="黑体" pitchFamily="49" charset="-122"/>
            </a:rPr>
            <a:t>2015.4. </a:t>
          </a:r>
          <a:r>
            <a:rPr lang="zh-CN" altLang="en-US" sz="1600" b="1" kern="1200" dirty="0" smtClean="0">
              <a:solidFill>
                <a:srgbClr val="C00000"/>
              </a:solidFill>
              <a:latin typeface="黑体" pitchFamily="49" charset="-122"/>
              <a:ea typeface="黑体" pitchFamily="49" charset="-122"/>
            </a:rPr>
            <a:t>乡村教师支持计划</a:t>
          </a:r>
          <a:r>
            <a:rPr lang="zh-CN" altLang="en-US" sz="1600" b="1" kern="1200" dirty="0" smtClean="0">
              <a:solidFill>
                <a:schemeClr val="tx1"/>
              </a:solidFill>
              <a:latin typeface="黑体" pitchFamily="49" charset="-122"/>
              <a:ea typeface="黑体" pitchFamily="49" charset="-122"/>
            </a:rPr>
            <a:t>（</a:t>
          </a:r>
          <a:r>
            <a:rPr lang="en-US" altLang="zh-CN" sz="1600" b="1" kern="1200" dirty="0" smtClean="0">
              <a:solidFill>
                <a:schemeClr val="tx1"/>
              </a:solidFill>
              <a:latin typeface="黑体" pitchFamily="49" charset="-122"/>
              <a:ea typeface="黑体" pitchFamily="49" charset="-122"/>
            </a:rPr>
            <a:t>2015-2020</a:t>
          </a:r>
          <a:r>
            <a:rPr lang="zh-CN" altLang="en-US" sz="1600" b="1" kern="1200" dirty="0" smtClean="0">
              <a:solidFill>
                <a:schemeClr val="tx1"/>
              </a:solidFill>
              <a:latin typeface="黑体" pitchFamily="49" charset="-122"/>
              <a:ea typeface="黑体" pitchFamily="49" charset="-122"/>
            </a:rPr>
            <a:t>年）</a:t>
          </a:r>
          <a:endParaRPr lang="zh-CN" altLang="en-US" sz="1600" b="1" kern="1200" dirty="0">
            <a:solidFill>
              <a:schemeClr val="tx1"/>
            </a:solidFill>
            <a:latin typeface="黑体" pitchFamily="49" charset="-122"/>
            <a:ea typeface="黑体" pitchFamily="49" charset="-122"/>
          </a:endParaRPr>
        </a:p>
      </dsp:txBody>
      <dsp:txXfrm>
        <a:off x="1132255" y="4641638"/>
        <a:ext cx="2125215" cy="1024699"/>
      </dsp:txXfrm>
    </dsp:sp>
    <dsp:sp modelId="{6293A59F-FE61-4EDB-8009-390FB21D03DB}">
      <dsp:nvSpPr>
        <dsp:cNvPr id="0" name=""/>
        <dsp:cNvSpPr/>
      </dsp:nvSpPr>
      <dsp:spPr>
        <a:xfrm rot="17700000">
          <a:off x="2462766" y="1787190"/>
          <a:ext cx="2125215" cy="1024699"/>
        </a:xfrm>
        <a:prstGeom prst="rect">
          <a:avLst/>
        </a:prstGeom>
        <a:noFill/>
        <a:ln>
          <a:noFill/>
        </a:ln>
        <a:effectLst/>
      </dsp:spPr>
      <dsp:style>
        <a:lnRef idx="0">
          <a:scrgbClr r="0" g="0" b="0"/>
        </a:lnRef>
        <a:fillRef idx="0">
          <a:scrgbClr r="0" g="0" b="0"/>
        </a:fillRef>
        <a:effectRef idx="0">
          <a:scrgbClr r="0" g="0" b="0"/>
        </a:effectRef>
        <a:fontRef idx="minor"/>
      </dsp:style>
    </dsp:sp>
    <dsp:sp modelId="{FA5780E5-B327-4325-80E7-C4679CD2F18C}">
      <dsp:nvSpPr>
        <dsp:cNvPr id="0" name=""/>
        <dsp:cNvSpPr/>
      </dsp:nvSpPr>
      <dsp:spPr>
        <a:xfrm>
          <a:off x="3521735" y="3213851"/>
          <a:ext cx="1025825" cy="10258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6A765D0-E76B-41A7-8915-C4111099641B}">
      <dsp:nvSpPr>
        <dsp:cNvPr id="0" name=""/>
        <dsp:cNvSpPr/>
      </dsp:nvSpPr>
      <dsp:spPr>
        <a:xfrm rot="19385467">
          <a:off x="2901004" y="1553480"/>
          <a:ext cx="2125215" cy="1024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r" defTabSz="711200">
            <a:lnSpc>
              <a:spcPct val="90000"/>
            </a:lnSpc>
            <a:spcBef>
              <a:spcPct val="0"/>
            </a:spcBef>
            <a:spcAft>
              <a:spcPct val="35000"/>
            </a:spcAft>
          </a:pPr>
          <a:r>
            <a:rPr lang="en-US" altLang="zh-CN" sz="1600" b="1" kern="1200" dirty="0" smtClean="0">
              <a:solidFill>
                <a:schemeClr val="tx1"/>
              </a:solidFill>
              <a:latin typeface="黑体" pitchFamily="49" charset="-122"/>
              <a:ea typeface="黑体" pitchFamily="49" charset="-122"/>
            </a:rPr>
            <a:t>2015.8 </a:t>
          </a:r>
          <a:r>
            <a:rPr lang="zh-CN" altLang="en-US" sz="1600" b="1" kern="1200" dirty="0" smtClean="0">
              <a:solidFill>
                <a:schemeClr val="tx1"/>
              </a:solidFill>
              <a:latin typeface="黑体" pitchFamily="49" charset="-122"/>
              <a:ea typeface="黑体" pitchFamily="49" charset="-122"/>
            </a:rPr>
            <a:t>全面改善贫困地区义务教育薄弱学校基本办学条件工作专项督导办法</a:t>
          </a:r>
          <a:endParaRPr lang="zh-CN" altLang="en-US" sz="1600" b="1" kern="1200" dirty="0">
            <a:solidFill>
              <a:schemeClr val="tx1"/>
            </a:solidFill>
            <a:latin typeface="黑体" pitchFamily="49" charset="-122"/>
            <a:ea typeface="黑体" pitchFamily="49" charset="-122"/>
          </a:endParaRPr>
        </a:p>
      </dsp:txBody>
      <dsp:txXfrm>
        <a:off x="2901004" y="1553480"/>
        <a:ext cx="2125215" cy="1024699"/>
      </dsp:txXfrm>
    </dsp:sp>
    <dsp:sp modelId="{0F24C26B-E8EE-4480-9C2B-B4AD150F9151}">
      <dsp:nvSpPr>
        <dsp:cNvPr id="0" name=""/>
        <dsp:cNvSpPr/>
      </dsp:nvSpPr>
      <dsp:spPr>
        <a:xfrm rot="17700000">
          <a:off x="3637296" y="1787190"/>
          <a:ext cx="2125215" cy="1024699"/>
        </a:xfrm>
        <a:prstGeom prst="rect">
          <a:avLst/>
        </a:prstGeom>
        <a:noFill/>
        <a:ln>
          <a:noFill/>
        </a:ln>
        <a:effectLst/>
      </dsp:spPr>
      <dsp:style>
        <a:lnRef idx="0">
          <a:scrgbClr r="0" g="0" b="0"/>
        </a:lnRef>
        <a:fillRef idx="0">
          <a:scrgbClr r="0" g="0" b="0"/>
        </a:fillRef>
        <a:effectRef idx="0">
          <a:scrgbClr r="0" g="0" b="0"/>
        </a:effectRef>
        <a:fontRef idx="minor"/>
      </dsp:style>
    </dsp:sp>
    <dsp:sp modelId="{AC288581-4E59-4468-928E-ADD0DCC2CBB1}">
      <dsp:nvSpPr>
        <dsp:cNvPr id="0" name=""/>
        <dsp:cNvSpPr/>
      </dsp:nvSpPr>
      <dsp:spPr>
        <a:xfrm>
          <a:off x="4696423" y="2738613"/>
          <a:ext cx="1976301" cy="1976301"/>
        </a:xfrm>
        <a:prstGeom prst="donut">
          <a:avLst>
            <a:gd name="adj" fmla="val 2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6909127-38F4-41C2-B73C-2C34F19C1888}">
      <dsp:nvSpPr>
        <dsp:cNvPr id="0" name=""/>
        <dsp:cNvSpPr/>
      </dsp:nvSpPr>
      <dsp:spPr>
        <a:xfrm rot="19930678">
          <a:off x="5392783" y="1127523"/>
          <a:ext cx="2456762" cy="1183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lvl="0" algn="l" defTabSz="711200">
            <a:lnSpc>
              <a:spcPct val="90000"/>
            </a:lnSpc>
            <a:spcBef>
              <a:spcPct val="0"/>
            </a:spcBef>
            <a:spcAft>
              <a:spcPct val="35000"/>
            </a:spcAft>
          </a:pPr>
          <a:r>
            <a:rPr lang="en-US" altLang="zh-CN" sz="1600" b="1" kern="1200" dirty="0" smtClean="0">
              <a:latin typeface="黑体" pitchFamily="49" charset="-122"/>
              <a:ea typeface="黑体" pitchFamily="49" charset="-122"/>
            </a:rPr>
            <a:t>2015.11 </a:t>
          </a:r>
          <a:r>
            <a:rPr lang="zh-CN" altLang="en-US" sz="1600" b="1" kern="1200" dirty="0" smtClean="0">
              <a:latin typeface="黑体" pitchFamily="49" charset="-122"/>
              <a:ea typeface="黑体" pitchFamily="49" charset="-122"/>
            </a:rPr>
            <a:t>国务院关于进一步完善</a:t>
          </a:r>
          <a:r>
            <a:rPr lang="zh-CN" altLang="en-US" sz="1600" b="1" kern="1200" dirty="0" smtClean="0">
              <a:solidFill>
                <a:srgbClr val="C00000"/>
              </a:solidFill>
              <a:latin typeface="黑体" pitchFamily="49" charset="-122"/>
              <a:ea typeface="黑体" pitchFamily="49" charset="-122"/>
            </a:rPr>
            <a:t>城乡义务教育经费保障机制</a:t>
          </a:r>
          <a:r>
            <a:rPr lang="zh-CN" altLang="en-US" sz="1600" b="1" kern="1200" dirty="0" smtClean="0">
              <a:latin typeface="黑体" pitchFamily="49" charset="-122"/>
              <a:ea typeface="黑体" pitchFamily="49" charset="-122"/>
            </a:rPr>
            <a:t>的通知</a:t>
          </a:r>
          <a:endParaRPr lang="zh-CN" altLang="en-US" sz="1600" b="1" kern="1200" dirty="0">
            <a:latin typeface="黑体" pitchFamily="49" charset="-122"/>
            <a:ea typeface="黑体" pitchFamily="49" charset="-122"/>
          </a:endParaRPr>
        </a:p>
      </dsp:txBody>
      <dsp:txXfrm>
        <a:off x="5392783" y="1127523"/>
        <a:ext cx="2456762" cy="1183969"/>
      </dsp:txXfrm>
    </dsp:sp>
    <dsp:sp modelId="{9460D312-CBF3-4F8F-B260-AFA1700BF976}">
      <dsp:nvSpPr>
        <dsp:cNvPr id="0" name=""/>
        <dsp:cNvSpPr/>
      </dsp:nvSpPr>
      <dsp:spPr>
        <a:xfrm>
          <a:off x="6821587" y="3213851"/>
          <a:ext cx="1025825" cy="10258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D49D2B6-20FD-4469-B336-DFA7E6141134}">
      <dsp:nvSpPr>
        <dsp:cNvPr id="0" name=""/>
        <dsp:cNvSpPr/>
      </dsp:nvSpPr>
      <dsp:spPr>
        <a:xfrm rot="20892776">
          <a:off x="5778689" y="4641638"/>
          <a:ext cx="2125215" cy="1024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r" defTabSz="711200">
            <a:lnSpc>
              <a:spcPct val="90000"/>
            </a:lnSpc>
            <a:spcBef>
              <a:spcPct val="0"/>
            </a:spcBef>
            <a:spcAft>
              <a:spcPct val="35000"/>
            </a:spcAft>
          </a:pPr>
          <a:r>
            <a:rPr lang="en-US" altLang="zh-CN" sz="1600" b="0" kern="1200" dirty="0" smtClean="0">
              <a:solidFill>
                <a:schemeClr val="tx1"/>
              </a:solidFill>
              <a:latin typeface="黑体" pitchFamily="49" charset="-122"/>
              <a:ea typeface="黑体" pitchFamily="49" charset="-122"/>
            </a:rPr>
            <a:t>2016.5 </a:t>
          </a:r>
          <a:r>
            <a:rPr lang="zh-CN" altLang="en-US" sz="1600" b="0" kern="1200" dirty="0" smtClean="0">
              <a:solidFill>
                <a:schemeClr val="tx1"/>
              </a:solidFill>
              <a:latin typeface="黑体" pitchFamily="49" charset="-122"/>
              <a:ea typeface="黑体" pitchFamily="49" charset="-122"/>
            </a:rPr>
            <a:t>关于统筹推进</a:t>
          </a:r>
          <a:r>
            <a:rPr lang="zh-CN" altLang="en-US" sz="1600" b="0" kern="1200" dirty="0" smtClean="0">
              <a:solidFill>
                <a:srgbClr val="C00000"/>
              </a:solidFill>
              <a:latin typeface="黑体" pitchFamily="49" charset="-122"/>
              <a:ea typeface="黑体" pitchFamily="49" charset="-122"/>
            </a:rPr>
            <a:t>县域内城乡义务教育一体化</a:t>
          </a:r>
          <a:r>
            <a:rPr lang="zh-CN" altLang="en-US" sz="1600" b="0" kern="1200" dirty="0" smtClean="0">
              <a:solidFill>
                <a:schemeClr val="tx1"/>
              </a:solidFill>
              <a:latin typeface="黑体" pitchFamily="49" charset="-122"/>
              <a:ea typeface="黑体" pitchFamily="49" charset="-122"/>
            </a:rPr>
            <a:t>改革发展的若干意见</a:t>
          </a:r>
          <a:endParaRPr lang="zh-CN" altLang="en-US" sz="1600" b="0" kern="1200" dirty="0">
            <a:solidFill>
              <a:schemeClr val="tx1"/>
            </a:solidFill>
            <a:latin typeface="黑体" pitchFamily="49" charset="-122"/>
            <a:ea typeface="黑体" pitchFamily="49" charset="-122"/>
          </a:endParaRPr>
        </a:p>
      </dsp:txBody>
      <dsp:txXfrm>
        <a:off x="5778689" y="4641638"/>
        <a:ext cx="2125215" cy="1024699"/>
      </dsp:txXfrm>
    </dsp:sp>
    <dsp:sp modelId="{A6328846-AEF7-407E-B288-CAF5C296FD2E}">
      <dsp:nvSpPr>
        <dsp:cNvPr id="0" name=""/>
        <dsp:cNvSpPr/>
      </dsp:nvSpPr>
      <dsp:spPr>
        <a:xfrm rot="17700000">
          <a:off x="6937147" y="1787190"/>
          <a:ext cx="2125215" cy="1024699"/>
        </a:xfrm>
        <a:prstGeom prst="rect">
          <a:avLst/>
        </a:prstGeom>
        <a:noFill/>
        <a:ln>
          <a:noFill/>
        </a:ln>
        <a:effectLst/>
      </dsp:spPr>
      <dsp:style>
        <a:lnRef idx="0">
          <a:scrgbClr r="0" g="0" b="0"/>
        </a:lnRef>
        <a:fillRef idx="0">
          <a:scrgbClr r="0" g="0" b="0"/>
        </a:fillRef>
        <a:effectRef idx="0">
          <a:scrgbClr r="0" g="0" b="0"/>
        </a:effectRef>
        <a:fontRef idx="minor"/>
      </dsp:style>
    </dsp:sp>
    <dsp:sp modelId="{09464C96-28C0-4528-8D00-38B6B8E5950E}">
      <dsp:nvSpPr>
        <dsp:cNvPr id="0" name=""/>
        <dsp:cNvSpPr/>
      </dsp:nvSpPr>
      <dsp:spPr>
        <a:xfrm>
          <a:off x="7996117" y="3213851"/>
          <a:ext cx="1025825" cy="10258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9A2C8AE-510C-452B-B959-7102F23EC8AD}">
      <dsp:nvSpPr>
        <dsp:cNvPr id="0" name=""/>
        <dsp:cNvSpPr/>
      </dsp:nvSpPr>
      <dsp:spPr>
        <a:xfrm rot="19808451">
          <a:off x="8041070" y="1597572"/>
          <a:ext cx="2125215" cy="1024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r" defTabSz="711200">
            <a:lnSpc>
              <a:spcPct val="90000"/>
            </a:lnSpc>
            <a:spcBef>
              <a:spcPct val="0"/>
            </a:spcBef>
            <a:spcAft>
              <a:spcPct val="35000"/>
            </a:spcAft>
          </a:pPr>
          <a:r>
            <a:rPr lang="en-US" altLang="zh-CN" sz="1600" b="1" kern="1200" dirty="0" smtClean="0">
              <a:latin typeface="黑体" pitchFamily="49" charset="-122"/>
              <a:ea typeface="黑体" pitchFamily="49" charset="-122"/>
            </a:rPr>
            <a:t>2017.7 </a:t>
          </a:r>
          <a:r>
            <a:rPr lang="zh-CN" altLang="en-US" sz="1600" b="1" kern="1200" dirty="0" smtClean="0">
              <a:latin typeface="黑体" pitchFamily="49" charset="-122"/>
              <a:ea typeface="黑体" pitchFamily="49" charset="-122"/>
            </a:rPr>
            <a:t>国务院办公厅关于进一步加强</a:t>
          </a:r>
          <a:r>
            <a:rPr lang="zh-CN" altLang="en-US" sz="1600" b="1" kern="1200" dirty="0" smtClean="0">
              <a:solidFill>
                <a:srgbClr val="C00000"/>
              </a:solidFill>
              <a:latin typeface="黑体" pitchFamily="49" charset="-122"/>
              <a:ea typeface="黑体" pitchFamily="49" charset="-122"/>
            </a:rPr>
            <a:t>控缀保学提高义务教育巩固水平</a:t>
          </a:r>
          <a:r>
            <a:rPr lang="zh-CN" altLang="en-US" sz="1600" b="1" kern="1200" dirty="0" smtClean="0">
              <a:latin typeface="黑体" pitchFamily="49" charset="-122"/>
              <a:ea typeface="黑体" pitchFamily="49" charset="-122"/>
            </a:rPr>
            <a:t>的通知</a:t>
          </a:r>
          <a:endParaRPr lang="zh-CN" altLang="en-US" sz="1600" b="1" kern="1200" dirty="0">
            <a:latin typeface="黑体" pitchFamily="49" charset="-122"/>
            <a:ea typeface="黑体" pitchFamily="49" charset="-122"/>
          </a:endParaRPr>
        </a:p>
      </dsp:txBody>
      <dsp:txXfrm>
        <a:off x="8041070" y="1597572"/>
        <a:ext cx="2125215" cy="1024699"/>
      </dsp:txXfrm>
    </dsp:sp>
    <dsp:sp modelId="{CEBFF60D-2DB9-4EBA-8439-A4C3BC7F42DC}">
      <dsp:nvSpPr>
        <dsp:cNvPr id="0" name=""/>
        <dsp:cNvSpPr/>
      </dsp:nvSpPr>
      <dsp:spPr>
        <a:xfrm rot="17700000">
          <a:off x="8111677" y="1787190"/>
          <a:ext cx="2125215" cy="1024699"/>
        </a:xfrm>
        <a:prstGeom prst="rect">
          <a:avLst/>
        </a:prstGeom>
        <a:noFill/>
        <a:ln>
          <a:noFill/>
        </a:ln>
        <a:effectLst/>
      </dsp:spPr>
      <dsp:style>
        <a:lnRef idx="0">
          <a:scrgbClr r="0" g="0" b="0"/>
        </a:lnRef>
        <a:fillRef idx="0">
          <a:scrgbClr r="0" g="0" b="0"/>
        </a:fillRef>
        <a:effectRef idx="0">
          <a:scrgbClr r="0" g="0" b="0"/>
        </a:effectRef>
        <a:fontRef idx="minor"/>
      </dsp:style>
    </dsp:sp>
    <dsp:sp modelId="{C92CEE29-AE15-4158-A17D-95D7B5D15805}">
      <dsp:nvSpPr>
        <dsp:cNvPr id="0" name=""/>
        <dsp:cNvSpPr/>
      </dsp:nvSpPr>
      <dsp:spPr>
        <a:xfrm>
          <a:off x="9170647" y="3213851"/>
          <a:ext cx="1025825" cy="10258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9B5D18A-72DB-46D1-AC1A-6D98173FDBA1}">
      <dsp:nvSpPr>
        <dsp:cNvPr id="0" name=""/>
        <dsp:cNvSpPr/>
      </dsp:nvSpPr>
      <dsp:spPr>
        <a:xfrm rot="20588202">
          <a:off x="8848568" y="4641638"/>
          <a:ext cx="2125215" cy="1024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r" defTabSz="711200">
            <a:lnSpc>
              <a:spcPct val="90000"/>
            </a:lnSpc>
            <a:spcBef>
              <a:spcPct val="0"/>
            </a:spcBef>
            <a:spcAft>
              <a:spcPct val="35000"/>
            </a:spcAft>
          </a:pPr>
          <a:r>
            <a:rPr lang="en-US" altLang="zh-CN" sz="1600" b="1" kern="1200" dirty="0" smtClean="0">
              <a:latin typeface="黑体" pitchFamily="49" charset="-122"/>
              <a:ea typeface="黑体" pitchFamily="49" charset="-122"/>
            </a:rPr>
            <a:t>2018.4 </a:t>
          </a:r>
          <a:r>
            <a:rPr lang="zh-CN" altLang="en-US" sz="1600" b="1" kern="1200" dirty="0" smtClean="0">
              <a:latin typeface="黑体" pitchFamily="49" charset="-122"/>
              <a:ea typeface="黑体" pitchFamily="49" charset="-122"/>
            </a:rPr>
            <a:t>国务院办公厅关于</a:t>
          </a:r>
          <a:r>
            <a:rPr lang="zh-CN" altLang="en-US" sz="1600" b="1" kern="1200" dirty="0" smtClean="0">
              <a:solidFill>
                <a:srgbClr val="C00000"/>
              </a:solidFill>
              <a:latin typeface="黑体" pitchFamily="49" charset="-122"/>
              <a:ea typeface="黑体" pitchFamily="49" charset="-122"/>
            </a:rPr>
            <a:t>全面加强乡村小规模学校和乡镇寄宿制学校建设</a:t>
          </a:r>
          <a:r>
            <a:rPr lang="zh-CN" altLang="en-US" sz="1600" b="1" kern="1200" dirty="0" smtClean="0">
              <a:latin typeface="黑体" pitchFamily="49" charset="-122"/>
              <a:ea typeface="黑体" pitchFamily="49" charset="-122"/>
            </a:rPr>
            <a:t>的指导意见</a:t>
          </a:r>
          <a:endParaRPr lang="zh-CN" altLang="en-US" sz="1600" b="1" kern="1200" dirty="0">
            <a:latin typeface="黑体" pitchFamily="49" charset="-122"/>
            <a:ea typeface="黑体" pitchFamily="49" charset="-122"/>
          </a:endParaRPr>
        </a:p>
      </dsp:txBody>
      <dsp:txXfrm>
        <a:off x="8848568" y="4641638"/>
        <a:ext cx="2125215" cy="1024699"/>
      </dsp:txXfrm>
    </dsp:sp>
    <dsp:sp modelId="{AC4134C0-379D-4E56-A44F-E36807915067}">
      <dsp:nvSpPr>
        <dsp:cNvPr id="0" name=""/>
        <dsp:cNvSpPr/>
      </dsp:nvSpPr>
      <dsp:spPr>
        <a:xfrm rot="17700000">
          <a:off x="9286207" y="1787190"/>
          <a:ext cx="2125215" cy="10246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58D0A-EAAA-425F-BA38-DB715D79E1A5}">
      <dsp:nvSpPr>
        <dsp:cNvPr id="0" name=""/>
        <dsp:cNvSpPr/>
      </dsp:nvSpPr>
      <dsp:spPr>
        <a:xfrm>
          <a:off x="9688873" y="2460188"/>
          <a:ext cx="924836" cy="329534"/>
        </a:xfrm>
        <a:custGeom>
          <a:avLst/>
          <a:gdLst/>
          <a:ahLst/>
          <a:cxnLst/>
          <a:rect l="0" t="0" r="0" b="0"/>
          <a:pathLst>
            <a:path>
              <a:moveTo>
                <a:pt x="0" y="0"/>
              </a:moveTo>
              <a:lnTo>
                <a:pt x="0" y="224568"/>
              </a:lnTo>
              <a:lnTo>
                <a:pt x="924836" y="224568"/>
              </a:lnTo>
              <a:lnTo>
                <a:pt x="924836"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F669B-61BE-4D12-AAE2-A13EF153B1BC}">
      <dsp:nvSpPr>
        <dsp:cNvPr id="0" name=""/>
        <dsp:cNvSpPr/>
      </dsp:nvSpPr>
      <dsp:spPr>
        <a:xfrm>
          <a:off x="9502308" y="2460188"/>
          <a:ext cx="186565" cy="329534"/>
        </a:xfrm>
        <a:custGeom>
          <a:avLst/>
          <a:gdLst/>
          <a:ahLst/>
          <a:cxnLst/>
          <a:rect l="0" t="0" r="0" b="0"/>
          <a:pathLst>
            <a:path>
              <a:moveTo>
                <a:pt x="186565" y="0"/>
              </a:moveTo>
              <a:lnTo>
                <a:pt x="186565" y="224568"/>
              </a:lnTo>
              <a:lnTo>
                <a:pt x="0" y="224568"/>
              </a:lnTo>
              <a:lnTo>
                <a:pt x="0"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6D10C-B217-4AA7-8399-47B69284F6EB}">
      <dsp:nvSpPr>
        <dsp:cNvPr id="0" name=""/>
        <dsp:cNvSpPr/>
      </dsp:nvSpPr>
      <dsp:spPr>
        <a:xfrm>
          <a:off x="8577472" y="2460188"/>
          <a:ext cx="1111401" cy="329534"/>
        </a:xfrm>
        <a:custGeom>
          <a:avLst/>
          <a:gdLst/>
          <a:ahLst/>
          <a:cxnLst/>
          <a:rect l="0" t="0" r="0" b="0"/>
          <a:pathLst>
            <a:path>
              <a:moveTo>
                <a:pt x="1111401" y="0"/>
              </a:moveTo>
              <a:lnTo>
                <a:pt x="1111401" y="224568"/>
              </a:lnTo>
              <a:lnTo>
                <a:pt x="0" y="224568"/>
              </a:lnTo>
              <a:lnTo>
                <a:pt x="0"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FCF817-427E-43AB-B811-20BED6118C9B}">
      <dsp:nvSpPr>
        <dsp:cNvPr id="0" name=""/>
        <dsp:cNvSpPr/>
      </dsp:nvSpPr>
      <dsp:spPr>
        <a:xfrm>
          <a:off x="5833224" y="1195190"/>
          <a:ext cx="3855649" cy="545499"/>
        </a:xfrm>
        <a:custGeom>
          <a:avLst/>
          <a:gdLst/>
          <a:ahLst/>
          <a:cxnLst/>
          <a:rect l="0" t="0" r="0" b="0"/>
          <a:pathLst>
            <a:path>
              <a:moveTo>
                <a:pt x="0" y="0"/>
              </a:moveTo>
              <a:lnTo>
                <a:pt x="0" y="440532"/>
              </a:lnTo>
              <a:lnTo>
                <a:pt x="3855649" y="440532"/>
              </a:lnTo>
              <a:lnTo>
                <a:pt x="3855649" y="54549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2525B2-9C13-4562-97D1-E0B0953B46FF}">
      <dsp:nvSpPr>
        <dsp:cNvPr id="0" name=""/>
        <dsp:cNvSpPr/>
      </dsp:nvSpPr>
      <dsp:spPr>
        <a:xfrm>
          <a:off x="5650420" y="2460188"/>
          <a:ext cx="1475321" cy="329534"/>
        </a:xfrm>
        <a:custGeom>
          <a:avLst/>
          <a:gdLst/>
          <a:ahLst/>
          <a:cxnLst/>
          <a:rect l="0" t="0" r="0" b="0"/>
          <a:pathLst>
            <a:path>
              <a:moveTo>
                <a:pt x="0" y="0"/>
              </a:moveTo>
              <a:lnTo>
                <a:pt x="0" y="224568"/>
              </a:lnTo>
              <a:lnTo>
                <a:pt x="1475321" y="224568"/>
              </a:lnTo>
              <a:lnTo>
                <a:pt x="1475321"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296AE-609E-4E50-BDD6-C4FFD1358BCA}">
      <dsp:nvSpPr>
        <dsp:cNvPr id="0" name=""/>
        <dsp:cNvSpPr/>
      </dsp:nvSpPr>
      <dsp:spPr>
        <a:xfrm>
          <a:off x="5487445" y="2460188"/>
          <a:ext cx="162975" cy="329534"/>
        </a:xfrm>
        <a:custGeom>
          <a:avLst/>
          <a:gdLst/>
          <a:ahLst/>
          <a:cxnLst/>
          <a:rect l="0" t="0" r="0" b="0"/>
          <a:pathLst>
            <a:path>
              <a:moveTo>
                <a:pt x="162975" y="0"/>
              </a:moveTo>
              <a:lnTo>
                <a:pt x="162975" y="224568"/>
              </a:lnTo>
              <a:lnTo>
                <a:pt x="0" y="224568"/>
              </a:lnTo>
              <a:lnTo>
                <a:pt x="0"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416FEB-F680-4821-9346-07F56C889BBC}">
      <dsp:nvSpPr>
        <dsp:cNvPr id="0" name=""/>
        <dsp:cNvSpPr/>
      </dsp:nvSpPr>
      <dsp:spPr>
        <a:xfrm>
          <a:off x="4012124" y="2460188"/>
          <a:ext cx="1638296" cy="329534"/>
        </a:xfrm>
        <a:custGeom>
          <a:avLst/>
          <a:gdLst/>
          <a:ahLst/>
          <a:cxnLst/>
          <a:rect l="0" t="0" r="0" b="0"/>
          <a:pathLst>
            <a:path>
              <a:moveTo>
                <a:pt x="1638296" y="0"/>
              </a:moveTo>
              <a:lnTo>
                <a:pt x="1638296" y="224568"/>
              </a:lnTo>
              <a:lnTo>
                <a:pt x="0" y="224568"/>
              </a:lnTo>
              <a:lnTo>
                <a:pt x="0"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2A1235-7F0B-43CD-AA9F-BA23D32B2940}">
      <dsp:nvSpPr>
        <dsp:cNvPr id="0" name=""/>
        <dsp:cNvSpPr/>
      </dsp:nvSpPr>
      <dsp:spPr>
        <a:xfrm>
          <a:off x="5650420" y="1195190"/>
          <a:ext cx="182804" cy="545499"/>
        </a:xfrm>
        <a:custGeom>
          <a:avLst/>
          <a:gdLst/>
          <a:ahLst/>
          <a:cxnLst/>
          <a:rect l="0" t="0" r="0" b="0"/>
          <a:pathLst>
            <a:path>
              <a:moveTo>
                <a:pt x="182804" y="0"/>
              </a:moveTo>
              <a:lnTo>
                <a:pt x="182804" y="440532"/>
              </a:lnTo>
              <a:lnTo>
                <a:pt x="0" y="440532"/>
              </a:lnTo>
              <a:lnTo>
                <a:pt x="0" y="54549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A47573-7796-4FB4-95F0-90BA63424942}">
      <dsp:nvSpPr>
        <dsp:cNvPr id="0" name=""/>
        <dsp:cNvSpPr/>
      </dsp:nvSpPr>
      <dsp:spPr>
        <a:xfrm>
          <a:off x="1552901" y="2460188"/>
          <a:ext cx="689252" cy="329534"/>
        </a:xfrm>
        <a:custGeom>
          <a:avLst/>
          <a:gdLst/>
          <a:ahLst/>
          <a:cxnLst/>
          <a:rect l="0" t="0" r="0" b="0"/>
          <a:pathLst>
            <a:path>
              <a:moveTo>
                <a:pt x="0" y="0"/>
              </a:moveTo>
              <a:lnTo>
                <a:pt x="0" y="224568"/>
              </a:lnTo>
              <a:lnTo>
                <a:pt x="689252" y="224568"/>
              </a:lnTo>
              <a:lnTo>
                <a:pt x="689252"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FD6B80-4D46-42A6-ACA0-5D3E4437572D}">
      <dsp:nvSpPr>
        <dsp:cNvPr id="0" name=""/>
        <dsp:cNvSpPr/>
      </dsp:nvSpPr>
      <dsp:spPr>
        <a:xfrm>
          <a:off x="565820" y="2460188"/>
          <a:ext cx="987080" cy="329534"/>
        </a:xfrm>
        <a:custGeom>
          <a:avLst/>
          <a:gdLst/>
          <a:ahLst/>
          <a:cxnLst/>
          <a:rect l="0" t="0" r="0" b="0"/>
          <a:pathLst>
            <a:path>
              <a:moveTo>
                <a:pt x="987080" y="0"/>
              </a:moveTo>
              <a:lnTo>
                <a:pt x="987080" y="224568"/>
              </a:lnTo>
              <a:lnTo>
                <a:pt x="0" y="224568"/>
              </a:lnTo>
              <a:lnTo>
                <a:pt x="0" y="32953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1E076-71A9-4B15-88CD-F189220A75C0}">
      <dsp:nvSpPr>
        <dsp:cNvPr id="0" name=""/>
        <dsp:cNvSpPr/>
      </dsp:nvSpPr>
      <dsp:spPr>
        <a:xfrm>
          <a:off x="1552901" y="1195190"/>
          <a:ext cx="4280323" cy="545499"/>
        </a:xfrm>
        <a:custGeom>
          <a:avLst/>
          <a:gdLst/>
          <a:ahLst/>
          <a:cxnLst/>
          <a:rect l="0" t="0" r="0" b="0"/>
          <a:pathLst>
            <a:path>
              <a:moveTo>
                <a:pt x="4280323" y="0"/>
              </a:moveTo>
              <a:lnTo>
                <a:pt x="4280323" y="440532"/>
              </a:lnTo>
              <a:lnTo>
                <a:pt x="0" y="440532"/>
              </a:lnTo>
              <a:lnTo>
                <a:pt x="0" y="54549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07B3C8-2DB7-4577-9953-056F1417D4C3}">
      <dsp:nvSpPr>
        <dsp:cNvPr id="0" name=""/>
        <dsp:cNvSpPr/>
      </dsp:nvSpPr>
      <dsp:spPr>
        <a:xfrm>
          <a:off x="4872993" y="475691"/>
          <a:ext cx="1920461"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9B987ED-D500-4066-B2AF-229AA9F9BD15}">
      <dsp:nvSpPr>
        <dsp:cNvPr id="0" name=""/>
        <dsp:cNvSpPr/>
      </dsp:nvSpPr>
      <dsp:spPr>
        <a:xfrm>
          <a:off x="4998890" y="595293"/>
          <a:ext cx="1920461"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优先发展</a:t>
          </a:r>
          <a:endParaRPr lang="en-US" altLang="zh-CN" sz="1600" b="1" kern="1200" dirty="0" smtClean="0"/>
        </a:p>
        <a:p>
          <a:pPr lvl="0" algn="ctr" defTabSz="711200">
            <a:lnSpc>
              <a:spcPct val="90000"/>
            </a:lnSpc>
            <a:spcBef>
              <a:spcPct val="0"/>
            </a:spcBef>
            <a:spcAft>
              <a:spcPct val="35000"/>
            </a:spcAft>
          </a:pPr>
          <a:r>
            <a:rPr lang="zh-CN" altLang="en-US" sz="1600" b="1" kern="1200" dirty="0" smtClean="0"/>
            <a:t>教育事业</a:t>
          </a:r>
          <a:endParaRPr lang="zh-CN" altLang="en-US" sz="1600" b="1" kern="1200" dirty="0"/>
        </a:p>
      </dsp:txBody>
      <dsp:txXfrm>
        <a:off x="5019963" y="616366"/>
        <a:ext cx="1878315" cy="677353"/>
      </dsp:txXfrm>
    </dsp:sp>
    <dsp:sp modelId="{35DD2FFD-F5BE-4CDB-9712-59FA9AA25349}">
      <dsp:nvSpPr>
        <dsp:cNvPr id="0" name=""/>
        <dsp:cNvSpPr/>
      </dsp:nvSpPr>
      <dsp:spPr>
        <a:xfrm>
          <a:off x="425349" y="1740689"/>
          <a:ext cx="2255102"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DD31EA-1576-4663-B186-DE2F52ED20E3}">
      <dsp:nvSpPr>
        <dsp:cNvPr id="0" name=""/>
        <dsp:cNvSpPr/>
      </dsp:nvSpPr>
      <dsp:spPr>
        <a:xfrm>
          <a:off x="551246" y="1860291"/>
          <a:ext cx="2255102"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努力把基础教育</a:t>
          </a:r>
          <a:endParaRPr lang="en-US" altLang="zh-CN" sz="1600" b="1" kern="1200" dirty="0" smtClean="0"/>
        </a:p>
        <a:p>
          <a:pPr lvl="0" algn="ctr" defTabSz="711200">
            <a:lnSpc>
              <a:spcPct val="90000"/>
            </a:lnSpc>
            <a:spcBef>
              <a:spcPct val="0"/>
            </a:spcBef>
            <a:spcAft>
              <a:spcPct val="35000"/>
            </a:spcAft>
          </a:pPr>
          <a:r>
            <a:rPr lang="zh-CN" altLang="en-US" sz="1600" b="1" kern="1200" dirty="0" smtClean="0"/>
            <a:t>越办越好</a:t>
          </a:r>
          <a:endParaRPr lang="zh-CN" altLang="en-US" sz="1600" b="1" kern="1200" dirty="0"/>
        </a:p>
      </dsp:txBody>
      <dsp:txXfrm>
        <a:off x="572319" y="1881364"/>
        <a:ext cx="2212956" cy="677353"/>
      </dsp:txXfrm>
    </dsp:sp>
    <dsp:sp modelId="{15251F59-54C3-4846-95C7-38DD41636E4F}">
      <dsp:nvSpPr>
        <dsp:cNvPr id="0" name=""/>
        <dsp:cNvSpPr/>
      </dsp:nvSpPr>
      <dsp:spPr>
        <a:xfrm>
          <a:off x="2464" y="2789722"/>
          <a:ext cx="1126712"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C30C059-1257-4290-81AB-96EED73C4EF9}">
      <dsp:nvSpPr>
        <dsp:cNvPr id="0" name=""/>
        <dsp:cNvSpPr/>
      </dsp:nvSpPr>
      <dsp:spPr>
        <a:xfrm>
          <a:off x="128361" y="2909324"/>
          <a:ext cx="1126712"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教育脱贫攻坚</a:t>
          </a:r>
          <a:endParaRPr lang="zh-CN" altLang="en-US" sz="1600" b="1" kern="1200" dirty="0"/>
        </a:p>
      </dsp:txBody>
      <dsp:txXfrm>
        <a:off x="149434" y="2930397"/>
        <a:ext cx="1084566" cy="677353"/>
      </dsp:txXfrm>
    </dsp:sp>
    <dsp:sp modelId="{A77F7CF7-D50B-473B-AF15-D7B6C919540F}">
      <dsp:nvSpPr>
        <dsp:cNvPr id="0" name=""/>
        <dsp:cNvSpPr/>
      </dsp:nvSpPr>
      <dsp:spPr>
        <a:xfrm>
          <a:off x="1380970" y="2789722"/>
          <a:ext cx="1722367"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B0AEC5-7132-4883-BA35-203DF9168338}">
      <dsp:nvSpPr>
        <dsp:cNvPr id="0" name=""/>
        <dsp:cNvSpPr/>
      </dsp:nvSpPr>
      <dsp:spPr>
        <a:xfrm>
          <a:off x="1506867" y="2909324"/>
          <a:ext cx="1722367"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城乡义务教育</a:t>
          </a:r>
          <a:endParaRPr lang="en-US" altLang="zh-CN" sz="1600" b="1" kern="1200" dirty="0" smtClean="0"/>
        </a:p>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一体化</a:t>
          </a:r>
          <a:endParaRPr lang="zh-CN" altLang="en-US" sz="1600" b="1" kern="1200" dirty="0"/>
        </a:p>
      </dsp:txBody>
      <dsp:txXfrm>
        <a:off x="1527940" y="2930397"/>
        <a:ext cx="1680221" cy="677353"/>
      </dsp:txXfrm>
    </dsp:sp>
    <dsp:sp modelId="{80AA620D-EA43-4FBB-B6E5-9B62E3E2EC12}">
      <dsp:nvSpPr>
        <dsp:cNvPr id="0" name=""/>
        <dsp:cNvSpPr/>
      </dsp:nvSpPr>
      <dsp:spPr>
        <a:xfrm>
          <a:off x="4597464" y="1740689"/>
          <a:ext cx="2105911"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3193654-F103-411E-B235-58D13889FAD4}">
      <dsp:nvSpPr>
        <dsp:cNvPr id="0" name=""/>
        <dsp:cNvSpPr/>
      </dsp:nvSpPr>
      <dsp:spPr>
        <a:xfrm>
          <a:off x="4723361" y="1860291"/>
          <a:ext cx="2105911"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普通高等教育</a:t>
          </a:r>
          <a:endParaRPr lang="en-US" altLang="zh-CN" sz="1600" b="1" kern="1200" dirty="0" smtClean="0"/>
        </a:p>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高质量发展</a:t>
          </a:r>
          <a:endParaRPr lang="zh-CN" altLang="en-US" sz="1600" b="1" kern="1200" dirty="0"/>
        </a:p>
      </dsp:txBody>
      <dsp:txXfrm>
        <a:off x="4744434" y="1881364"/>
        <a:ext cx="2063765" cy="677353"/>
      </dsp:txXfrm>
    </dsp:sp>
    <dsp:sp modelId="{5A4B82BB-CE39-4470-8911-C8D78AEE0507}">
      <dsp:nvSpPr>
        <dsp:cNvPr id="0" name=""/>
        <dsp:cNvSpPr/>
      </dsp:nvSpPr>
      <dsp:spPr>
        <a:xfrm>
          <a:off x="3355130" y="2789722"/>
          <a:ext cx="1313986"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D20982-5613-47A6-B5CD-54A1AB39B409}">
      <dsp:nvSpPr>
        <dsp:cNvPr id="0" name=""/>
        <dsp:cNvSpPr/>
      </dsp:nvSpPr>
      <dsp:spPr>
        <a:xfrm>
          <a:off x="3481027" y="2909324"/>
          <a:ext cx="1313986"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“双一流”建设</a:t>
          </a:r>
          <a:endParaRPr lang="zh-CN" altLang="en-US" sz="1600" b="1" kern="1200" dirty="0"/>
        </a:p>
      </dsp:txBody>
      <dsp:txXfrm>
        <a:off x="3502100" y="2930397"/>
        <a:ext cx="1271840" cy="677353"/>
      </dsp:txXfrm>
    </dsp:sp>
    <dsp:sp modelId="{611CE289-2068-425A-A773-1CDFB6A9E6BB}">
      <dsp:nvSpPr>
        <dsp:cNvPr id="0" name=""/>
        <dsp:cNvSpPr/>
      </dsp:nvSpPr>
      <dsp:spPr>
        <a:xfrm>
          <a:off x="4920910" y="2789722"/>
          <a:ext cx="1133069"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2985DE3-EE25-49FF-8BC8-12372598D3B0}">
      <dsp:nvSpPr>
        <dsp:cNvPr id="0" name=""/>
        <dsp:cNvSpPr/>
      </dsp:nvSpPr>
      <dsp:spPr>
        <a:xfrm>
          <a:off x="5046807" y="2909324"/>
          <a:ext cx="1133069"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中西部</a:t>
          </a:r>
          <a:endParaRPr lang="en-US" altLang="zh-CN" sz="1600" b="1" kern="1200" dirty="0" smtClean="0"/>
        </a:p>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高校振兴</a:t>
          </a:r>
          <a:endParaRPr lang="zh-CN" altLang="en-US" sz="1600" b="1" kern="1200" dirty="0"/>
        </a:p>
      </dsp:txBody>
      <dsp:txXfrm>
        <a:off x="5067880" y="2930397"/>
        <a:ext cx="1090923" cy="677353"/>
      </dsp:txXfrm>
    </dsp:sp>
    <dsp:sp modelId="{6AF57EB4-682F-4FB3-AE75-FCB7A22F1B38}">
      <dsp:nvSpPr>
        <dsp:cNvPr id="0" name=""/>
        <dsp:cNvSpPr/>
      </dsp:nvSpPr>
      <dsp:spPr>
        <a:xfrm>
          <a:off x="6305773" y="2789722"/>
          <a:ext cx="1639936"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757462-B31D-41CB-A645-2C4D809EE2D0}">
      <dsp:nvSpPr>
        <dsp:cNvPr id="0" name=""/>
        <dsp:cNvSpPr/>
      </dsp:nvSpPr>
      <dsp:spPr>
        <a:xfrm>
          <a:off x="6431669" y="2909324"/>
          <a:ext cx="1639936"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地方普本高校</a:t>
          </a:r>
          <a:endParaRPr lang="en-US" altLang="zh-CN" sz="1600" b="1" kern="1200" dirty="0" smtClean="0"/>
        </a:p>
        <a:p>
          <a:pPr marL="0" marR="0" lvl="0" indent="0" algn="ctr" defTabSz="914400" eaLnBrk="1" fontAlgn="auto" latinLnBrk="0" hangingPunct="1">
            <a:lnSpc>
              <a:spcPct val="100000"/>
            </a:lnSpc>
            <a:spcBef>
              <a:spcPct val="0"/>
            </a:spcBef>
            <a:spcAft>
              <a:spcPts val="0"/>
            </a:spcAft>
            <a:buClrTx/>
            <a:buSzTx/>
            <a:buFontTx/>
            <a:buNone/>
          </a:pPr>
          <a:r>
            <a:rPr lang="zh-CN" altLang="en-US" sz="1600" b="1" kern="1200" dirty="0" smtClean="0"/>
            <a:t>应用型转变</a:t>
          </a:r>
          <a:endParaRPr lang="zh-CN" altLang="en-US" sz="1600" b="1" kern="1200" dirty="0"/>
        </a:p>
      </dsp:txBody>
      <dsp:txXfrm>
        <a:off x="6452742" y="2930397"/>
        <a:ext cx="1597790" cy="677353"/>
      </dsp:txXfrm>
    </dsp:sp>
    <dsp:sp modelId="{149355DC-119B-4944-BD5F-63B68E3AFC5E}">
      <dsp:nvSpPr>
        <dsp:cNvPr id="0" name=""/>
        <dsp:cNvSpPr/>
      </dsp:nvSpPr>
      <dsp:spPr>
        <a:xfrm>
          <a:off x="8496986" y="1740689"/>
          <a:ext cx="2383773"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3B5BAF-53A2-4060-BB71-CC31A000BBA7}">
      <dsp:nvSpPr>
        <dsp:cNvPr id="0" name=""/>
        <dsp:cNvSpPr/>
      </dsp:nvSpPr>
      <dsp:spPr>
        <a:xfrm>
          <a:off x="8622883" y="1860291"/>
          <a:ext cx="2383773"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中国特色现代</a:t>
          </a:r>
          <a:endParaRPr lang="en-US" altLang="zh-CN" sz="1600" b="1" kern="1200" dirty="0" smtClean="0"/>
        </a:p>
        <a:p>
          <a:pPr lvl="0" algn="ctr" defTabSz="711200">
            <a:lnSpc>
              <a:spcPct val="90000"/>
            </a:lnSpc>
            <a:spcBef>
              <a:spcPct val="0"/>
            </a:spcBef>
            <a:spcAft>
              <a:spcPct val="35000"/>
            </a:spcAft>
          </a:pPr>
          <a:r>
            <a:rPr lang="zh-CN" altLang="en-US" sz="1600" b="1" kern="1200" dirty="0" smtClean="0"/>
            <a:t>职业教育体系</a:t>
          </a:r>
          <a:endParaRPr lang="zh-CN" altLang="en-US" sz="1600" b="1" kern="1200" dirty="0"/>
        </a:p>
      </dsp:txBody>
      <dsp:txXfrm>
        <a:off x="8643956" y="1881364"/>
        <a:ext cx="2341627" cy="677353"/>
      </dsp:txXfrm>
    </dsp:sp>
    <dsp:sp modelId="{B737C30D-10E5-4D1A-89DB-831719DC5E24}">
      <dsp:nvSpPr>
        <dsp:cNvPr id="0" name=""/>
        <dsp:cNvSpPr/>
      </dsp:nvSpPr>
      <dsp:spPr>
        <a:xfrm>
          <a:off x="8197502" y="2789722"/>
          <a:ext cx="759938"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7ED54DE-A944-46F2-AE2E-CC6E3CDC4C7D}">
      <dsp:nvSpPr>
        <dsp:cNvPr id="0" name=""/>
        <dsp:cNvSpPr/>
      </dsp:nvSpPr>
      <dsp:spPr>
        <a:xfrm>
          <a:off x="8323399" y="2909324"/>
          <a:ext cx="759938"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中职</a:t>
          </a:r>
          <a:endParaRPr lang="en-US" altLang="zh-CN" sz="1600" b="1" kern="1200" dirty="0" smtClean="0"/>
        </a:p>
        <a:p>
          <a:pPr lvl="0" algn="ctr" defTabSz="711200">
            <a:lnSpc>
              <a:spcPct val="90000"/>
            </a:lnSpc>
            <a:spcBef>
              <a:spcPct val="0"/>
            </a:spcBef>
            <a:spcAft>
              <a:spcPct val="35000"/>
            </a:spcAft>
          </a:pPr>
          <a:r>
            <a:rPr lang="zh-CN" altLang="en-US" sz="1600" b="1" kern="1200" dirty="0" smtClean="0"/>
            <a:t>教育</a:t>
          </a:r>
          <a:endParaRPr lang="en-US" altLang="zh-CN" sz="1600" b="1" kern="1200" dirty="0" smtClean="0"/>
        </a:p>
      </dsp:txBody>
      <dsp:txXfrm>
        <a:off x="8344472" y="2930397"/>
        <a:ext cx="717792" cy="677353"/>
      </dsp:txXfrm>
    </dsp:sp>
    <dsp:sp modelId="{5F671599-968B-4087-9487-4FDE19F9C92D}">
      <dsp:nvSpPr>
        <dsp:cNvPr id="0" name=""/>
        <dsp:cNvSpPr/>
      </dsp:nvSpPr>
      <dsp:spPr>
        <a:xfrm>
          <a:off x="9209234" y="2789722"/>
          <a:ext cx="586148"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8318F2-6909-4401-976E-6FFA6BDA78B3}">
      <dsp:nvSpPr>
        <dsp:cNvPr id="0" name=""/>
        <dsp:cNvSpPr/>
      </dsp:nvSpPr>
      <dsp:spPr>
        <a:xfrm>
          <a:off x="9335130" y="2909324"/>
          <a:ext cx="586148"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高职</a:t>
          </a:r>
          <a:endParaRPr lang="en-US" altLang="zh-CN" sz="1600" b="1" kern="1200" dirty="0" smtClean="0"/>
        </a:p>
        <a:p>
          <a:pPr lvl="0" algn="ctr" defTabSz="711200">
            <a:lnSpc>
              <a:spcPct val="90000"/>
            </a:lnSpc>
            <a:spcBef>
              <a:spcPct val="0"/>
            </a:spcBef>
            <a:spcAft>
              <a:spcPct val="35000"/>
            </a:spcAft>
          </a:pPr>
          <a:r>
            <a:rPr lang="zh-CN" altLang="en-US" sz="1600" b="1" kern="1200" dirty="0" smtClean="0"/>
            <a:t>教育</a:t>
          </a:r>
          <a:endParaRPr lang="en-US" altLang="zh-CN" sz="1600" b="1" kern="1200" dirty="0" smtClean="0"/>
        </a:p>
      </dsp:txBody>
      <dsp:txXfrm>
        <a:off x="9352298" y="2926492"/>
        <a:ext cx="551812" cy="685163"/>
      </dsp:txXfrm>
    </dsp:sp>
    <dsp:sp modelId="{E9DFBED1-5547-4B77-8478-F92A2F368BBC}">
      <dsp:nvSpPr>
        <dsp:cNvPr id="0" name=""/>
        <dsp:cNvSpPr/>
      </dsp:nvSpPr>
      <dsp:spPr>
        <a:xfrm>
          <a:off x="10047175" y="2789722"/>
          <a:ext cx="1133069" cy="71949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DBA9B56-7C19-469A-B434-E45EC254705D}">
      <dsp:nvSpPr>
        <dsp:cNvPr id="0" name=""/>
        <dsp:cNvSpPr/>
      </dsp:nvSpPr>
      <dsp:spPr>
        <a:xfrm>
          <a:off x="10173072" y="2909324"/>
          <a:ext cx="1133069" cy="71949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本科职业教育</a:t>
          </a:r>
          <a:endParaRPr lang="en-US" altLang="zh-CN" sz="1600" b="1" kern="1200" dirty="0" smtClean="0"/>
        </a:p>
      </dsp:txBody>
      <dsp:txXfrm>
        <a:off x="10194145" y="2930397"/>
        <a:ext cx="1090923" cy="67735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12">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104866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2024/3/14</a:t>
            </a:fld>
            <a:endParaRPr kumimoji="1" lang="zh-CN" altLang="en-US"/>
          </a:p>
        </p:txBody>
      </p:sp>
      <p:sp>
        <p:nvSpPr>
          <p:cNvPr id="104866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1048662"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1048654"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2024/3/14</a:t>
            </a:fld>
            <a:endParaRPr kumimoji="1" lang="zh-CN" altLang="en-US"/>
          </a:p>
        </p:txBody>
      </p:sp>
      <p:sp>
        <p:nvSpPr>
          <p:cNvPr id="1048655"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56"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048657"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1048658"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75" y="746125"/>
            <a:ext cx="6627813" cy="3727450"/>
          </a:xfrm>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85585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8287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75" y="746125"/>
            <a:ext cx="6627813" cy="3727450"/>
          </a:xfrm>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111329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96875" y="1243013"/>
            <a:ext cx="5967413" cy="33559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fld id="{FEEB3709-D926-420C-B233-39C5616EAE8B}" type="slidenum">
              <a:rPr kumimoji="0" lang="zh-CN" altLang="en-US" sz="31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31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845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1057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7692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0531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975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7060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67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5079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073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64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0290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0994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10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solidFill>
                  <a:srgbClr val="2F2F2F"/>
                </a:solidFill>
                <a:effectLst/>
                <a:latin typeface="微软雅黑" panose="020B0503020204020204" pitchFamily="34" charset="-122"/>
                <a:ea typeface="微软雅黑" panose="020B0503020204020204" pitchFamily="34" charset="-122"/>
              </a:rPr>
              <a:t>governance system </a:t>
            </a:r>
            <a:r>
              <a:rPr lang="zh-CN" altLang="en-US" b="1" i="0">
                <a:solidFill>
                  <a:srgbClr val="2F2F2F"/>
                </a:solidFill>
                <a:effectLst/>
                <a:latin typeface="微软雅黑" panose="020B0503020204020204" pitchFamily="34" charset="-122"/>
                <a:ea typeface="微软雅黑" panose="020B0503020204020204" pitchFamily="34" charset="-122"/>
              </a:rPr>
              <a:t>治理</a:t>
            </a:r>
            <a:r>
              <a:rPr lang="zh-CN" altLang="en-US" b="1" i="0" dirty="0">
                <a:solidFill>
                  <a:srgbClr val="2F2F2F"/>
                </a:solidFill>
                <a:effectLst/>
                <a:latin typeface="微软雅黑" panose="020B0503020204020204" pitchFamily="34" charset="-122"/>
                <a:ea typeface="微软雅黑" panose="020B0503020204020204" pitchFamily="34" charset="-122"/>
              </a:rPr>
              <a:t>体系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D413-F918-4CA3-9B39-151C72C3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326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solidFill>
                  <a:srgbClr val="2F2F2F"/>
                </a:solidFill>
                <a:effectLst/>
                <a:latin typeface="微软雅黑" panose="020B0503020204020204" pitchFamily="34" charset="-122"/>
                <a:ea typeface="微软雅黑" panose="020B0503020204020204" pitchFamily="34" charset="-122"/>
              </a:rPr>
              <a:t>governance system </a:t>
            </a:r>
            <a:r>
              <a:rPr lang="zh-CN" altLang="en-US" b="1" i="0">
                <a:solidFill>
                  <a:srgbClr val="2F2F2F"/>
                </a:solidFill>
                <a:effectLst/>
                <a:latin typeface="微软雅黑" panose="020B0503020204020204" pitchFamily="34" charset="-122"/>
                <a:ea typeface="微软雅黑" panose="020B0503020204020204" pitchFamily="34" charset="-122"/>
              </a:rPr>
              <a:t>治理</a:t>
            </a:r>
            <a:r>
              <a:rPr lang="zh-CN" altLang="en-US" b="1" i="0" dirty="0">
                <a:solidFill>
                  <a:srgbClr val="2F2F2F"/>
                </a:solidFill>
                <a:effectLst/>
                <a:latin typeface="微软雅黑" panose="020B0503020204020204" pitchFamily="34" charset="-122"/>
                <a:ea typeface="微软雅黑" panose="020B0503020204020204" pitchFamily="34" charset="-122"/>
              </a:rPr>
              <a:t>体系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D413-F918-4CA3-9B39-151C72C3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178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幻灯片图像占位符 1"/>
          <p:cNvSpPr>
            <a:spLocks noGrp="1" noRot="1" noChangeAspect="1"/>
          </p:cNvSpPr>
          <p:nvPr>
            <p:ph type="sldImg"/>
          </p:nvPr>
        </p:nvSpPr>
        <p:spPr/>
      </p:sp>
      <p:sp>
        <p:nvSpPr>
          <p:cNvPr id="1048667" name="备注占位符 2"/>
          <p:cNvSpPr>
            <a:spLocks noGrp="1"/>
          </p:cNvSpPr>
          <p:nvPr>
            <p:ph type="body" idx="1"/>
          </p:nvPr>
        </p:nvSpPr>
        <p:spPr/>
        <p:txBody>
          <a:bodyPr/>
          <a:lstStyle/>
          <a:p>
            <a:endParaRPr lang="zh-CN" altLang="en-US"/>
          </a:p>
        </p:txBody>
      </p:sp>
      <p:sp>
        <p:nvSpPr>
          <p:cNvPr id="1048668" name="灯片编号占位符 3"/>
          <p:cNvSpPr>
            <a:spLocks noGrp="1"/>
          </p:cNvSpPr>
          <p:nvPr>
            <p:ph type="sldNum" sz="quarter" idx="5"/>
          </p:nvPr>
        </p:nvSpPr>
        <p:spPr/>
        <p:txBody>
          <a:bodyPr/>
          <a:lstStyle/>
          <a:p>
            <a:fld id="{B856D413-F918-4CA3-9B39-151C72C323A7}" type="slidenum">
              <a:rPr lang="zh-CN" altLang="en-US" smtClean="0"/>
              <a:t>14</a:t>
            </a:fld>
            <a:endParaRPr lang="zh-CN" altLang="en-US"/>
          </a:p>
        </p:txBody>
      </p:sp>
    </p:spTree>
    <p:extLst>
      <p:ext uri="{BB962C8B-B14F-4D97-AF65-F5344CB8AC3E}">
        <p14:creationId xmlns:p14="http://schemas.microsoft.com/office/powerpoint/2010/main" val="164679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solidFill>
                  <a:srgbClr val="2F2F2F"/>
                </a:solidFill>
                <a:effectLst/>
                <a:latin typeface="微软雅黑" panose="020B0503020204020204" pitchFamily="34" charset="-122"/>
                <a:ea typeface="微软雅黑" panose="020B0503020204020204" pitchFamily="34" charset="-122"/>
              </a:rPr>
              <a:t>governance system </a:t>
            </a:r>
            <a:r>
              <a:rPr lang="zh-CN" altLang="en-US" b="1" i="0">
                <a:solidFill>
                  <a:srgbClr val="2F2F2F"/>
                </a:solidFill>
                <a:effectLst/>
                <a:latin typeface="微软雅黑" panose="020B0503020204020204" pitchFamily="34" charset="-122"/>
                <a:ea typeface="微软雅黑" panose="020B0503020204020204" pitchFamily="34" charset="-122"/>
              </a:rPr>
              <a:t>治理</a:t>
            </a:r>
            <a:r>
              <a:rPr lang="zh-CN" altLang="en-US" b="1" i="0" dirty="0">
                <a:solidFill>
                  <a:srgbClr val="2F2F2F"/>
                </a:solidFill>
                <a:effectLst/>
                <a:latin typeface="微软雅黑" panose="020B0503020204020204" pitchFamily="34" charset="-122"/>
                <a:ea typeface="微软雅黑" panose="020B0503020204020204" pitchFamily="34" charset="-122"/>
              </a:rPr>
              <a:t>体系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D413-F918-4CA3-9B39-151C72C3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24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9072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150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7371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48595" name="矩形 6"/>
          <p:cNvSpPr/>
          <p:nvPr userDrawn="1"/>
        </p:nvSpPr>
        <p:spPr>
          <a:xfrm>
            <a:off x="696035" y="302630"/>
            <a:ext cx="11495965" cy="327547"/>
          </a:xfrm>
          <a:prstGeom prst="rect">
            <a:avLst/>
          </a:prstGeom>
          <a:solidFill>
            <a:schemeClr val="bg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596" name="任意形状 4"/>
          <p:cNvSpPr/>
          <p:nvPr/>
        </p:nvSpPr>
        <p:spPr>
          <a:xfrm rot="10800000">
            <a:off x="0" y="238622"/>
            <a:ext cx="2048643" cy="526304"/>
          </a:xfrm>
          <a:custGeom>
            <a:avLst/>
            <a:gdLst>
              <a:gd name="connsiteX0" fmla="*/ 0 w 4493518"/>
              <a:gd name="connsiteY0" fmla="*/ 3936411 h 3936411"/>
              <a:gd name="connsiteX1" fmla="*/ 984103 w 4493518"/>
              <a:gd name="connsiteY1" fmla="*/ 0 h 3936411"/>
              <a:gd name="connsiteX2" fmla="*/ 4493518 w 4493518"/>
              <a:gd name="connsiteY2" fmla="*/ 0 h 3936411"/>
              <a:gd name="connsiteX3" fmla="*/ 4493517 w 4493518"/>
              <a:gd name="connsiteY3" fmla="*/ 3936411 h 3936411"/>
            </a:gdLst>
            <a:ahLst/>
            <a:cxnLst>
              <a:cxn ang="0">
                <a:pos x="connsiteX0" y="connsiteY0"/>
              </a:cxn>
              <a:cxn ang="0">
                <a:pos x="connsiteX1" y="connsiteY1"/>
              </a:cxn>
              <a:cxn ang="0">
                <a:pos x="connsiteX2" y="connsiteY2"/>
              </a:cxn>
              <a:cxn ang="0">
                <a:pos x="connsiteX3" y="connsiteY3"/>
              </a:cxn>
            </a:cxnLst>
            <a:rect l="l" t="t" r="r" b="b"/>
            <a:pathLst>
              <a:path w="4493518" h="3936411">
                <a:moveTo>
                  <a:pt x="0" y="3936411"/>
                </a:moveTo>
                <a:lnTo>
                  <a:pt x="984103" y="0"/>
                </a:lnTo>
                <a:lnTo>
                  <a:pt x="4493518" y="0"/>
                </a:lnTo>
                <a:lnTo>
                  <a:pt x="4493517" y="3936411"/>
                </a:lnTo>
                <a:close/>
              </a:path>
            </a:pathLst>
          </a:custGeom>
          <a:solidFill>
            <a:srgbClr val="AE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8597" name="标题 5"/>
          <p:cNvSpPr>
            <a:spLocks noGrp="1"/>
          </p:cNvSpPr>
          <p:nvPr>
            <p:ph type="title"/>
          </p:nvPr>
        </p:nvSpPr>
        <p:spPr>
          <a:xfrm>
            <a:off x="838200" y="384048"/>
            <a:ext cx="10491216" cy="1306640"/>
          </a:xfrm>
        </p:spPr>
        <p:txBody>
          <a:bodyPr/>
          <a:lstStyle/>
          <a:p>
            <a:r>
              <a:rPr lang="zh-CN" altLang="en-US" dirty="0"/>
              <a:t>单击此处编辑母版标题样式</a:t>
            </a:r>
          </a:p>
        </p:txBody>
      </p:sp>
      <p:sp>
        <p:nvSpPr>
          <p:cNvPr id="1048598" name="页脚占位符 9"/>
          <p:cNvSpPr>
            <a:spLocks noGrp="1"/>
          </p:cNvSpPr>
          <p:nvPr>
            <p:ph type="ftr" sz="quarter" idx="11"/>
          </p:nvPr>
        </p:nvSpPr>
        <p:spPr/>
        <p:txBody>
          <a:bodyPr/>
          <a:lstStyle/>
          <a:p>
            <a:endParaRPr lang="zh-CN" altLang="en-US"/>
          </a:p>
        </p:txBody>
      </p:sp>
      <p:sp>
        <p:nvSpPr>
          <p:cNvPr id="1048599" name="灯片编号占位符 10"/>
          <p:cNvSpPr>
            <a:spLocks noGrp="1"/>
          </p:cNvSpPr>
          <p:nvPr>
            <p:ph type="sldNum" sz="quarter" idx="12"/>
          </p:nvPr>
        </p:nvSpPr>
        <p:spPr/>
        <p:txBody>
          <a:bodyPr/>
          <a:lstStyle/>
          <a:p>
            <a:fld id="{B2ACC380-C6B5-4FE6-BB62-1408DD8FD22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36930"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noProof="1"/>
              <a:t>单击此处编辑母版标题样式</a:t>
            </a:r>
          </a:p>
        </p:txBody>
      </p:sp>
      <p:sp>
        <p:nvSpPr>
          <p:cNvPr id="636931" name="Rectangle 3"/>
          <p:cNvSpPr>
            <a:spLocks noGrp="1" noRot="1" noChangeArrowheads="1"/>
          </p:cNvSpPr>
          <p:nvPr>
            <p:ph type="subTitle" idx="1"/>
          </p:nvPr>
        </p:nvSpPr>
        <p:spPr>
          <a:xfrm>
            <a:off x="1828800" y="3886200"/>
            <a:ext cx="8534400" cy="1752600"/>
          </a:xfrm>
        </p:spPr>
        <p:txBody>
          <a:bodyPr/>
          <a:lstStyle>
            <a:lvl1pPr marL="0" indent="0" algn="ctr">
              <a:buFont typeface="Wingdings 2" pitchFamily="18" charset="2"/>
              <a:buNone/>
              <a:defRPr/>
            </a:lvl1pPr>
          </a:lstStyle>
          <a:p>
            <a:r>
              <a:rPr lang="zh-CN" altLang="en-US" noProof="1"/>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5CF134B-8E78-634D-A80C-56B7B6F5909D}" type="slidenum">
              <a:rPr lang="en-US" altLang="zh-CN"/>
              <a:t>‹#›</a:t>
            </a:fld>
            <a:endParaRPr lang="en-US" altLang="zh-CN"/>
          </a:p>
        </p:txBody>
      </p:sp>
    </p:spTree>
    <p:extLst>
      <p:ext uri="{BB962C8B-B14F-4D97-AF65-F5344CB8AC3E}">
        <p14:creationId xmlns:p14="http://schemas.microsoft.com/office/powerpoint/2010/main" val="222039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197C4A9-EC28-244C-94D4-FC79D40E18BA}" type="slidenum">
              <a:rPr lang="en-US" altLang="zh-CN"/>
              <a:t>‹#›</a:t>
            </a:fld>
            <a:endParaRPr lang="en-US" altLang="zh-CN"/>
          </a:p>
        </p:txBody>
      </p:sp>
    </p:spTree>
    <p:extLst>
      <p:ext uri="{BB962C8B-B14F-4D97-AF65-F5344CB8AC3E}">
        <p14:creationId xmlns:p14="http://schemas.microsoft.com/office/powerpoint/2010/main" val="2409209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433C97A4-D1E7-2F40-93D2-E2275D6DAED8}" type="slidenum">
              <a:rPr lang="en-US" altLang="zh-CN"/>
              <a:t>‹#›</a:t>
            </a:fld>
            <a:endParaRPr lang="en-US" altLang="zh-CN"/>
          </a:p>
        </p:txBody>
      </p:sp>
    </p:spTree>
    <p:extLst>
      <p:ext uri="{BB962C8B-B14F-4D97-AF65-F5344CB8AC3E}">
        <p14:creationId xmlns:p14="http://schemas.microsoft.com/office/powerpoint/2010/main" val="1697085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02168" y="1600200"/>
            <a:ext cx="559223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97601" y="1600200"/>
            <a:ext cx="559223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D497BD75-644F-864C-806A-639056C4A499}" type="slidenum">
              <a:rPr lang="en-US" altLang="zh-CN"/>
              <a:t>‹#›</a:t>
            </a:fld>
            <a:endParaRPr lang="en-US" altLang="zh-CN"/>
          </a:p>
        </p:txBody>
      </p:sp>
    </p:spTree>
    <p:extLst>
      <p:ext uri="{BB962C8B-B14F-4D97-AF65-F5344CB8AC3E}">
        <p14:creationId xmlns:p14="http://schemas.microsoft.com/office/powerpoint/2010/main" val="3070325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700F4BFE-DCF5-7C4F-B7F2-49E3C7AC1BF7}" type="slidenum">
              <a:rPr lang="en-US" altLang="zh-CN"/>
              <a:t>‹#›</a:t>
            </a:fld>
            <a:endParaRPr lang="en-US" altLang="zh-CN"/>
          </a:p>
        </p:txBody>
      </p:sp>
    </p:spTree>
    <p:extLst>
      <p:ext uri="{BB962C8B-B14F-4D97-AF65-F5344CB8AC3E}">
        <p14:creationId xmlns:p14="http://schemas.microsoft.com/office/powerpoint/2010/main" val="2782951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C519B92C-40B8-C74B-AD29-D053E602B06E}" type="slidenum">
              <a:rPr lang="en-US" altLang="zh-CN"/>
              <a:t>‹#›</a:t>
            </a:fld>
            <a:endParaRPr lang="en-US" altLang="zh-CN"/>
          </a:p>
        </p:txBody>
      </p:sp>
    </p:spTree>
    <p:extLst>
      <p:ext uri="{BB962C8B-B14F-4D97-AF65-F5344CB8AC3E}">
        <p14:creationId xmlns:p14="http://schemas.microsoft.com/office/powerpoint/2010/main" val="610791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2EBC601A-9589-EB42-A020-E48F9C2389B6}" type="slidenum">
              <a:rPr lang="en-US" altLang="zh-CN"/>
              <a:t>‹#›</a:t>
            </a:fld>
            <a:endParaRPr lang="en-US" altLang="zh-CN"/>
          </a:p>
        </p:txBody>
      </p:sp>
    </p:spTree>
    <p:extLst>
      <p:ext uri="{BB962C8B-B14F-4D97-AF65-F5344CB8AC3E}">
        <p14:creationId xmlns:p14="http://schemas.microsoft.com/office/powerpoint/2010/main" val="249470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0CF589A-69ED-6440-9CC7-9ED37015260B}" type="slidenum">
              <a:rPr lang="en-US" altLang="zh-CN"/>
              <a:t>‹#›</a:t>
            </a:fld>
            <a:endParaRPr lang="en-US" altLang="zh-CN"/>
          </a:p>
        </p:txBody>
      </p:sp>
    </p:spTree>
    <p:extLst>
      <p:ext uri="{BB962C8B-B14F-4D97-AF65-F5344CB8AC3E}">
        <p14:creationId xmlns:p14="http://schemas.microsoft.com/office/powerpoint/2010/main" val="1498145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C90ED08D-28CE-9842-B458-D0BA5379AF5A}" type="slidenum">
              <a:rPr lang="en-US" altLang="zh-CN"/>
              <a:t>‹#›</a:t>
            </a:fld>
            <a:endParaRPr lang="en-US" altLang="zh-CN"/>
          </a:p>
        </p:txBody>
      </p:sp>
    </p:spTree>
    <p:extLst>
      <p:ext uri="{BB962C8B-B14F-4D97-AF65-F5344CB8AC3E}">
        <p14:creationId xmlns:p14="http://schemas.microsoft.com/office/powerpoint/2010/main" val="886954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CD1FDF8-58B7-CA49-9E14-B05D1C3BF9BD}" type="slidenum">
              <a:rPr lang="en-US" altLang="zh-CN"/>
              <a:t>‹#›</a:t>
            </a:fld>
            <a:endParaRPr lang="en-US" altLang="zh-CN"/>
          </a:p>
        </p:txBody>
      </p:sp>
    </p:spTree>
    <p:extLst>
      <p:ext uri="{BB962C8B-B14F-4D97-AF65-F5344CB8AC3E}">
        <p14:creationId xmlns:p14="http://schemas.microsoft.com/office/powerpoint/2010/main" val="156514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48644" name="页脚占位符 2"/>
          <p:cNvSpPr>
            <a:spLocks noGrp="1"/>
          </p:cNvSpPr>
          <p:nvPr>
            <p:ph type="ftr" sz="quarter" idx="11"/>
          </p:nvPr>
        </p:nvSpPr>
        <p:spPr/>
        <p:txBody>
          <a:bodyPr/>
          <a:lstStyle/>
          <a:p>
            <a:endParaRPr lang="zh-CN" altLang="en-US"/>
          </a:p>
        </p:txBody>
      </p:sp>
      <p:sp>
        <p:nvSpPr>
          <p:cNvPr id="1048645" name="灯片编号占位符 3"/>
          <p:cNvSpPr>
            <a:spLocks noGrp="1"/>
          </p:cNvSpPr>
          <p:nvPr>
            <p:ph type="sldNum" sz="quarter" idx="12"/>
          </p:nvPr>
        </p:nvSpPr>
        <p:spPr/>
        <p:txBody>
          <a:bodyPr/>
          <a:lstStyle/>
          <a:p>
            <a:fld id="{B2ACC380-C6B5-4FE6-BB62-1408DD8FD228}" type="slidenum">
              <a:rPr lang="zh-CN" altLang="en-US" smtClean="0"/>
              <a:t>‹#›</a:t>
            </a:fld>
            <a:endParaRPr lang="zh-CN" altLang="en-US"/>
          </a:p>
        </p:txBody>
      </p:sp>
      <p:sp>
        <p:nvSpPr>
          <p:cNvPr id="1048646" name="标题 4"/>
          <p:cNvSpPr>
            <a:spLocks noGrp="1"/>
          </p:cNvSpPr>
          <p:nvPr>
            <p:ph type="title"/>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228601"/>
            <a:ext cx="2846916" cy="58705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02167" y="228601"/>
            <a:ext cx="8337551" cy="58705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D97399A-E5CA-3643-9BAC-D642E57D0E0A}" type="slidenum">
              <a:rPr lang="en-US" altLang="zh-CN"/>
              <a:t>‹#›</a:t>
            </a:fld>
            <a:endParaRPr lang="en-US" altLang="zh-CN"/>
          </a:p>
        </p:txBody>
      </p:sp>
    </p:spTree>
    <p:extLst>
      <p:ext uri="{BB962C8B-B14F-4D97-AF65-F5344CB8AC3E}">
        <p14:creationId xmlns:p14="http://schemas.microsoft.com/office/powerpoint/2010/main" val="2123117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CC20626-6DAE-9947-B5B7-E967FFEA12B2}" type="slidenum">
              <a:rPr lang="en-US" altLang="zh-CN"/>
              <a:t>‹#›</a:t>
            </a:fld>
            <a:endParaRPr lang="en-US" altLang="zh-CN"/>
          </a:p>
        </p:txBody>
      </p:sp>
    </p:spTree>
    <p:extLst>
      <p:ext uri="{BB962C8B-B14F-4D97-AF65-F5344CB8AC3E}">
        <p14:creationId xmlns:p14="http://schemas.microsoft.com/office/powerpoint/2010/main" val="1644737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4"/>
            <a:ext cx="9144000" cy="2387600"/>
          </a:xfrm>
        </p:spPr>
        <p:txBody>
          <a:bodyPr anchor="b"/>
          <a:lstStyle>
            <a:lvl1pPr algn="ctr">
              <a:defRPr sz="5994"/>
            </a:lvl1pPr>
          </a:lstStyle>
          <a:p>
            <a:r>
              <a:rPr lang="zh-CN" altLang="en-US"/>
              <a:t>单击此处编辑母版标题样式</a:t>
            </a:r>
          </a:p>
        </p:txBody>
      </p:sp>
      <p:sp>
        <p:nvSpPr>
          <p:cNvPr id="3" name="副标题 2"/>
          <p:cNvSpPr>
            <a:spLocks noGrp="1"/>
          </p:cNvSpPr>
          <p:nvPr>
            <p:ph type="subTitle" idx="1"/>
          </p:nvPr>
        </p:nvSpPr>
        <p:spPr>
          <a:xfrm>
            <a:off x="1524001" y="3602038"/>
            <a:ext cx="9144000" cy="1655763"/>
          </a:xfrm>
        </p:spPr>
        <p:txBody>
          <a:bodyPr/>
          <a:lstStyle>
            <a:lvl1pPr marL="0" indent="0" algn="ctr">
              <a:buNone/>
              <a:defRPr sz="2398"/>
            </a:lvl1pPr>
            <a:lvl2pPr marL="456743" indent="0" algn="ctr">
              <a:buNone/>
              <a:defRPr sz="1998"/>
            </a:lvl2pPr>
            <a:lvl3pPr marL="914120" indent="0" algn="ctr">
              <a:buNone/>
              <a:defRPr sz="1798"/>
            </a:lvl3pPr>
            <a:lvl4pPr marL="1370863" indent="0" algn="ctr">
              <a:buNone/>
              <a:defRPr sz="1598"/>
            </a:lvl4pPr>
            <a:lvl5pPr marL="1828240" indent="0" algn="ctr">
              <a:buNone/>
              <a:defRPr sz="1598"/>
            </a:lvl5pPr>
            <a:lvl6pPr marL="2284983" indent="0" algn="ctr">
              <a:buNone/>
              <a:defRPr sz="1598"/>
            </a:lvl6pPr>
            <a:lvl7pPr marL="2742360" indent="0" algn="ctr">
              <a:buNone/>
              <a:defRPr sz="1598"/>
            </a:lvl7pPr>
            <a:lvl8pPr marL="3199103" indent="0" algn="ctr">
              <a:buNone/>
              <a:defRPr sz="1598"/>
            </a:lvl8pPr>
            <a:lvl9pPr marL="3656480" indent="0" algn="ctr">
              <a:buNone/>
              <a:defRPr sz="1598"/>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072055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50715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5994"/>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398">
                <a:solidFill>
                  <a:schemeClr val="tx1">
                    <a:tint val="75000"/>
                  </a:schemeClr>
                </a:solidFill>
              </a:defRPr>
            </a:lvl1pPr>
            <a:lvl2pPr marL="456743" indent="0">
              <a:buNone/>
              <a:defRPr sz="1998">
                <a:solidFill>
                  <a:schemeClr val="tx1">
                    <a:tint val="75000"/>
                  </a:schemeClr>
                </a:solidFill>
              </a:defRPr>
            </a:lvl2pPr>
            <a:lvl3pPr marL="914120" indent="0">
              <a:buNone/>
              <a:defRPr sz="1798">
                <a:solidFill>
                  <a:schemeClr val="tx1">
                    <a:tint val="75000"/>
                  </a:schemeClr>
                </a:solidFill>
              </a:defRPr>
            </a:lvl3pPr>
            <a:lvl4pPr marL="1370863" indent="0">
              <a:buNone/>
              <a:defRPr sz="1598">
                <a:solidFill>
                  <a:schemeClr val="tx1">
                    <a:tint val="75000"/>
                  </a:schemeClr>
                </a:solidFill>
              </a:defRPr>
            </a:lvl4pPr>
            <a:lvl5pPr marL="1828240" indent="0">
              <a:buNone/>
              <a:defRPr sz="1598">
                <a:solidFill>
                  <a:schemeClr val="tx1">
                    <a:tint val="75000"/>
                  </a:schemeClr>
                </a:solidFill>
              </a:defRPr>
            </a:lvl5pPr>
            <a:lvl6pPr marL="2284983" indent="0">
              <a:buNone/>
              <a:defRPr sz="1598">
                <a:solidFill>
                  <a:schemeClr val="tx1">
                    <a:tint val="75000"/>
                  </a:schemeClr>
                </a:solidFill>
              </a:defRPr>
            </a:lvl6pPr>
            <a:lvl7pPr marL="2742360" indent="0">
              <a:buNone/>
              <a:defRPr sz="1598">
                <a:solidFill>
                  <a:schemeClr val="tx1">
                    <a:tint val="75000"/>
                  </a:schemeClr>
                </a:solidFill>
              </a:defRPr>
            </a:lvl7pPr>
            <a:lvl8pPr marL="3199103" indent="0">
              <a:buNone/>
              <a:defRPr sz="1598">
                <a:solidFill>
                  <a:schemeClr val="tx1">
                    <a:tint val="75000"/>
                  </a:schemeClr>
                </a:solidFill>
              </a:defRPr>
            </a:lvl8pPr>
            <a:lvl9pPr marL="3656480" indent="0">
              <a:buNone/>
              <a:defRPr sz="1598">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90383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6"/>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6"/>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83099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398" b="1"/>
            </a:lvl1pPr>
            <a:lvl2pPr marL="456743" indent="0">
              <a:buNone/>
              <a:defRPr sz="1998" b="1"/>
            </a:lvl2pPr>
            <a:lvl3pPr marL="914120" indent="0">
              <a:buNone/>
              <a:defRPr sz="1798" b="1"/>
            </a:lvl3pPr>
            <a:lvl4pPr marL="1370863" indent="0">
              <a:buNone/>
              <a:defRPr sz="1598" b="1"/>
            </a:lvl4pPr>
            <a:lvl5pPr marL="1828240" indent="0">
              <a:buNone/>
              <a:defRPr sz="1598" b="1"/>
            </a:lvl5pPr>
            <a:lvl6pPr marL="2284983" indent="0">
              <a:buNone/>
              <a:defRPr sz="1598" b="1"/>
            </a:lvl6pPr>
            <a:lvl7pPr marL="2742360" indent="0">
              <a:buNone/>
              <a:defRPr sz="1598" b="1"/>
            </a:lvl7pPr>
            <a:lvl8pPr marL="3199103" indent="0">
              <a:buNone/>
              <a:defRPr sz="1598" b="1"/>
            </a:lvl8pPr>
            <a:lvl9pPr marL="3656480" indent="0">
              <a:buNone/>
              <a:defRPr sz="1598"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398" b="1"/>
            </a:lvl1pPr>
            <a:lvl2pPr marL="456743" indent="0">
              <a:buNone/>
              <a:defRPr sz="1998" b="1"/>
            </a:lvl2pPr>
            <a:lvl3pPr marL="914120" indent="0">
              <a:buNone/>
              <a:defRPr sz="1798" b="1"/>
            </a:lvl3pPr>
            <a:lvl4pPr marL="1370863" indent="0">
              <a:buNone/>
              <a:defRPr sz="1598" b="1"/>
            </a:lvl4pPr>
            <a:lvl5pPr marL="1828240" indent="0">
              <a:buNone/>
              <a:defRPr sz="1598" b="1"/>
            </a:lvl5pPr>
            <a:lvl6pPr marL="2284983" indent="0">
              <a:buNone/>
              <a:defRPr sz="1598" b="1"/>
            </a:lvl6pPr>
            <a:lvl7pPr marL="2742360" indent="0">
              <a:buNone/>
              <a:defRPr sz="1598" b="1"/>
            </a:lvl7pPr>
            <a:lvl8pPr marL="3199103" indent="0">
              <a:buNone/>
              <a:defRPr sz="1598" b="1"/>
            </a:lvl8pPr>
            <a:lvl9pPr marL="3656480" indent="0">
              <a:buNone/>
              <a:defRPr sz="1598"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28971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151611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7932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1"/>
            <a:ext cx="3932237" cy="1600200"/>
          </a:xfrm>
        </p:spPr>
        <p:txBody>
          <a:bodyPr anchor="b"/>
          <a:lstStyle>
            <a:lvl1pPr>
              <a:defRPr sz="3197"/>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197"/>
            </a:lvl1pPr>
            <a:lvl2pPr>
              <a:defRPr sz="2797"/>
            </a:lvl2pPr>
            <a:lvl3pPr>
              <a:defRPr sz="2398"/>
            </a:lvl3pPr>
            <a:lvl4pPr>
              <a:defRPr sz="1998"/>
            </a:lvl4pPr>
            <a:lvl5pPr>
              <a:defRPr sz="1998"/>
            </a:lvl5pPr>
            <a:lvl6pPr>
              <a:defRPr sz="1998"/>
            </a:lvl6pPr>
            <a:lvl7pPr>
              <a:defRPr sz="1998"/>
            </a:lvl7pPr>
            <a:lvl8pPr>
              <a:defRPr sz="1998"/>
            </a:lvl8pPr>
            <a:lvl9pPr>
              <a:defRPr sz="1998"/>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9" y="2057401"/>
            <a:ext cx="3932237" cy="3811588"/>
          </a:xfrm>
        </p:spPr>
        <p:txBody>
          <a:bodyPr/>
          <a:lstStyle>
            <a:lvl1pPr marL="0" indent="0">
              <a:buNone/>
              <a:defRPr sz="1598"/>
            </a:lvl1pPr>
            <a:lvl2pPr marL="456743" indent="0">
              <a:buNone/>
              <a:defRPr sz="1399"/>
            </a:lvl2pPr>
            <a:lvl3pPr marL="914120" indent="0">
              <a:buNone/>
              <a:defRPr sz="1199"/>
            </a:lvl3pPr>
            <a:lvl4pPr marL="1370863" indent="0">
              <a:buNone/>
              <a:defRPr sz="999"/>
            </a:lvl4pPr>
            <a:lvl5pPr marL="1828240" indent="0">
              <a:buNone/>
              <a:defRPr sz="999"/>
            </a:lvl5pPr>
            <a:lvl6pPr marL="2284983" indent="0">
              <a:buNone/>
              <a:defRPr sz="999"/>
            </a:lvl6pPr>
            <a:lvl7pPr marL="2742360" indent="0">
              <a:buNone/>
              <a:defRPr sz="999"/>
            </a:lvl7pPr>
            <a:lvl8pPr marL="3199103" indent="0">
              <a:buNone/>
              <a:defRPr sz="999"/>
            </a:lvl8pPr>
            <a:lvl9pPr marL="3656480" indent="0">
              <a:buNone/>
              <a:defRPr sz="999"/>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312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1048647" name="页脚占位符 2"/>
          <p:cNvSpPr>
            <a:spLocks noGrp="1"/>
          </p:cNvSpPr>
          <p:nvPr>
            <p:ph type="ftr" sz="quarter" idx="11"/>
          </p:nvPr>
        </p:nvSpPr>
        <p:spPr/>
        <p:txBody>
          <a:bodyPr/>
          <a:lstStyle/>
          <a:p>
            <a:endParaRPr lang="zh-CN" altLang="en-US"/>
          </a:p>
        </p:txBody>
      </p:sp>
      <p:sp>
        <p:nvSpPr>
          <p:cNvPr id="1048648" name="灯片编号占位符 3"/>
          <p:cNvSpPr>
            <a:spLocks noGrp="1"/>
          </p:cNvSpPr>
          <p:nvPr>
            <p:ph type="sldNum" sz="quarter" idx="12"/>
          </p:nvPr>
        </p:nvSpPr>
        <p:spPr/>
        <p:txBody>
          <a:bodyPr/>
          <a:lstStyle/>
          <a:p>
            <a:fld id="{B2ACC380-C6B5-4FE6-BB62-1408DD8FD228}" type="slidenum">
              <a:rPr lang="zh-CN" altLang="en-US" smtClean="0"/>
              <a:t>‹#›</a:t>
            </a:fld>
            <a:endParaRPr lang="zh-CN" altLang="en-US"/>
          </a:p>
        </p:txBody>
      </p:sp>
      <p:sp>
        <p:nvSpPr>
          <p:cNvPr id="1048649" name="标题 4"/>
          <p:cNvSpPr>
            <a:spLocks noGrp="1"/>
          </p:cNvSpPr>
          <p:nvPr>
            <p:ph type="title"/>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1"/>
            <a:ext cx="3932237" cy="1600200"/>
          </a:xfrm>
        </p:spPr>
        <p:txBody>
          <a:bodyPr anchor="b"/>
          <a:lstStyle>
            <a:lvl1pPr>
              <a:defRPr sz="3197"/>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197"/>
            </a:lvl1pPr>
            <a:lvl2pPr marL="456743" indent="0">
              <a:buNone/>
              <a:defRPr sz="2797"/>
            </a:lvl2pPr>
            <a:lvl3pPr marL="914120" indent="0">
              <a:buNone/>
              <a:defRPr sz="2398"/>
            </a:lvl3pPr>
            <a:lvl4pPr marL="1370863" indent="0">
              <a:buNone/>
              <a:defRPr sz="1998"/>
            </a:lvl4pPr>
            <a:lvl5pPr marL="1828240" indent="0">
              <a:buNone/>
              <a:defRPr sz="1998"/>
            </a:lvl5pPr>
            <a:lvl6pPr marL="2284983" indent="0">
              <a:buNone/>
              <a:defRPr sz="1998"/>
            </a:lvl6pPr>
            <a:lvl7pPr marL="2742360" indent="0">
              <a:buNone/>
              <a:defRPr sz="1998"/>
            </a:lvl7pPr>
            <a:lvl8pPr marL="3199103" indent="0">
              <a:buNone/>
              <a:defRPr sz="1998"/>
            </a:lvl8pPr>
            <a:lvl9pPr marL="3656480" indent="0">
              <a:buNone/>
              <a:defRPr sz="1998"/>
            </a:lvl9pPr>
          </a:lstStyle>
          <a:p>
            <a:endParaRPr lang="zh-CN" altLang="en-US"/>
          </a:p>
        </p:txBody>
      </p:sp>
      <p:sp>
        <p:nvSpPr>
          <p:cNvPr id="4" name="文本占位符 3"/>
          <p:cNvSpPr>
            <a:spLocks noGrp="1"/>
          </p:cNvSpPr>
          <p:nvPr>
            <p:ph type="body" sz="half" idx="2" hasCustomPrompt="1"/>
          </p:nvPr>
        </p:nvSpPr>
        <p:spPr>
          <a:xfrm>
            <a:off x="839789" y="2057401"/>
            <a:ext cx="3932237" cy="3811588"/>
          </a:xfrm>
        </p:spPr>
        <p:txBody>
          <a:bodyPr/>
          <a:lstStyle>
            <a:lvl1pPr marL="0" indent="0">
              <a:buNone/>
              <a:defRPr sz="1598"/>
            </a:lvl1pPr>
            <a:lvl2pPr marL="456743" indent="0">
              <a:buNone/>
              <a:defRPr sz="1399"/>
            </a:lvl2pPr>
            <a:lvl3pPr marL="914120" indent="0">
              <a:buNone/>
              <a:defRPr sz="1199"/>
            </a:lvl3pPr>
            <a:lvl4pPr marL="1370863" indent="0">
              <a:buNone/>
              <a:defRPr sz="999"/>
            </a:lvl4pPr>
            <a:lvl5pPr marL="1828240" indent="0">
              <a:buNone/>
              <a:defRPr sz="999"/>
            </a:lvl5pPr>
            <a:lvl6pPr marL="2284983" indent="0">
              <a:buNone/>
              <a:defRPr sz="999"/>
            </a:lvl6pPr>
            <a:lvl7pPr marL="2742360" indent="0">
              <a:buNone/>
              <a:defRPr sz="999"/>
            </a:lvl7pPr>
            <a:lvl8pPr marL="3199103" indent="0">
              <a:buNone/>
              <a:defRPr sz="999"/>
            </a:lvl8pPr>
            <a:lvl9pPr marL="3656480" indent="0">
              <a:buNone/>
              <a:defRPr sz="999"/>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25545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64524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7"/>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7"/>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t>2024/3/14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156143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B0BBA-ADCE-45FE-AC0F-BFE296A8225E}" type="slidenum">
              <a:rPr lang="zh-CN" altLang="en-US" smtClean="0"/>
              <a:t>‹#›</a:t>
            </a:fld>
            <a:endParaRPr lang="zh-CN" altLang="en-US"/>
          </a:p>
        </p:txBody>
      </p:sp>
      <p:sp>
        <p:nvSpPr>
          <p:cNvPr id="26" name="图片占位符 25"/>
          <p:cNvSpPr>
            <a:spLocks noGrp="1"/>
          </p:cNvSpPr>
          <p:nvPr>
            <p:ph type="pic" sz="quarter" idx="21"/>
          </p:nvPr>
        </p:nvSpPr>
        <p:spPr>
          <a:xfrm>
            <a:off x="0" y="1735744"/>
            <a:ext cx="6945455" cy="4620606"/>
          </a:xfrm>
          <a:custGeom>
            <a:avLst/>
            <a:gdLst>
              <a:gd name="connsiteX0" fmla="*/ 5270643 w 6945455"/>
              <a:gd name="connsiteY0" fmla="*/ 3141056 h 4620606"/>
              <a:gd name="connsiteX1" fmla="*/ 6945455 w 6945455"/>
              <a:gd name="connsiteY1" fmla="*/ 3141056 h 4620606"/>
              <a:gd name="connsiteX2" fmla="*/ 6945455 w 6945455"/>
              <a:gd name="connsiteY2" fmla="*/ 4620606 h 4620606"/>
              <a:gd name="connsiteX3" fmla="*/ 5270643 w 6945455"/>
              <a:gd name="connsiteY3" fmla="*/ 4620606 h 4620606"/>
              <a:gd name="connsiteX4" fmla="*/ 3513762 w 6945455"/>
              <a:gd name="connsiteY4" fmla="*/ 3141056 h 4620606"/>
              <a:gd name="connsiteX5" fmla="*/ 5188574 w 6945455"/>
              <a:gd name="connsiteY5" fmla="*/ 3141056 h 4620606"/>
              <a:gd name="connsiteX6" fmla="*/ 5188574 w 6945455"/>
              <a:gd name="connsiteY6" fmla="*/ 4620606 h 4620606"/>
              <a:gd name="connsiteX7" fmla="*/ 3513762 w 6945455"/>
              <a:gd name="connsiteY7" fmla="*/ 4620606 h 4620606"/>
              <a:gd name="connsiteX8" fmla="*/ 1756881 w 6945455"/>
              <a:gd name="connsiteY8" fmla="*/ 3141056 h 4620606"/>
              <a:gd name="connsiteX9" fmla="*/ 3431693 w 6945455"/>
              <a:gd name="connsiteY9" fmla="*/ 3141056 h 4620606"/>
              <a:gd name="connsiteX10" fmla="*/ 3431693 w 6945455"/>
              <a:gd name="connsiteY10" fmla="*/ 4620606 h 4620606"/>
              <a:gd name="connsiteX11" fmla="*/ 1756881 w 6945455"/>
              <a:gd name="connsiteY11" fmla="*/ 4620606 h 4620606"/>
              <a:gd name="connsiteX12" fmla="*/ 0 w 6945455"/>
              <a:gd name="connsiteY12" fmla="*/ 3141056 h 4620606"/>
              <a:gd name="connsiteX13" fmla="*/ 1674812 w 6945455"/>
              <a:gd name="connsiteY13" fmla="*/ 3141056 h 4620606"/>
              <a:gd name="connsiteX14" fmla="*/ 1674812 w 6945455"/>
              <a:gd name="connsiteY14" fmla="*/ 4620606 h 4620606"/>
              <a:gd name="connsiteX15" fmla="*/ 0 w 6945455"/>
              <a:gd name="connsiteY15" fmla="*/ 4620606 h 4620606"/>
              <a:gd name="connsiteX16" fmla="*/ 3513762 w 6945455"/>
              <a:gd name="connsiteY16" fmla="*/ 1570528 h 4620606"/>
              <a:gd name="connsiteX17" fmla="*/ 5188574 w 6945455"/>
              <a:gd name="connsiteY17" fmla="*/ 1570528 h 4620606"/>
              <a:gd name="connsiteX18" fmla="*/ 5188574 w 6945455"/>
              <a:gd name="connsiteY18" fmla="*/ 3050078 h 4620606"/>
              <a:gd name="connsiteX19" fmla="*/ 3513762 w 6945455"/>
              <a:gd name="connsiteY19" fmla="*/ 3050078 h 4620606"/>
              <a:gd name="connsiteX20" fmla="*/ 1756882 w 6945455"/>
              <a:gd name="connsiteY20" fmla="*/ 1570528 h 4620606"/>
              <a:gd name="connsiteX21" fmla="*/ 3431693 w 6945455"/>
              <a:gd name="connsiteY21" fmla="*/ 1570528 h 4620606"/>
              <a:gd name="connsiteX22" fmla="*/ 3431693 w 6945455"/>
              <a:gd name="connsiteY22" fmla="*/ 3050078 h 4620606"/>
              <a:gd name="connsiteX23" fmla="*/ 1756882 w 6945455"/>
              <a:gd name="connsiteY23" fmla="*/ 3050078 h 4620606"/>
              <a:gd name="connsiteX24" fmla="*/ 1 w 6945455"/>
              <a:gd name="connsiteY24" fmla="*/ 1570528 h 4620606"/>
              <a:gd name="connsiteX25" fmla="*/ 1674813 w 6945455"/>
              <a:gd name="connsiteY25" fmla="*/ 1570528 h 4620606"/>
              <a:gd name="connsiteX26" fmla="*/ 1674813 w 6945455"/>
              <a:gd name="connsiteY26" fmla="*/ 3050078 h 4620606"/>
              <a:gd name="connsiteX27" fmla="*/ 1 w 6945455"/>
              <a:gd name="connsiteY27" fmla="*/ 3050078 h 4620606"/>
              <a:gd name="connsiteX28" fmla="*/ 1756882 w 6945455"/>
              <a:gd name="connsiteY28" fmla="*/ 0 h 4620606"/>
              <a:gd name="connsiteX29" fmla="*/ 3431693 w 6945455"/>
              <a:gd name="connsiteY29" fmla="*/ 0 h 4620606"/>
              <a:gd name="connsiteX30" fmla="*/ 3431693 w 6945455"/>
              <a:gd name="connsiteY30" fmla="*/ 1479550 h 4620606"/>
              <a:gd name="connsiteX31" fmla="*/ 1756882 w 6945455"/>
              <a:gd name="connsiteY31" fmla="*/ 1479550 h 4620606"/>
              <a:gd name="connsiteX32" fmla="*/ 1 w 6945455"/>
              <a:gd name="connsiteY32" fmla="*/ 0 h 4620606"/>
              <a:gd name="connsiteX33" fmla="*/ 1674813 w 6945455"/>
              <a:gd name="connsiteY33" fmla="*/ 0 h 4620606"/>
              <a:gd name="connsiteX34" fmla="*/ 1674813 w 6945455"/>
              <a:gd name="connsiteY34" fmla="*/ 1479550 h 4620606"/>
              <a:gd name="connsiteX35" fmla="*/ 1 w 6945455"/>
              <a:gd name="connsiteY35" fmla="*/ 1479550 h 46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45455" h="4620606">
                <a:moveTo>
                  <a:pt x="5270643" y="3141056"/>
                </a:moveTo>
                <a:lnTo>
                  <a:pt x="6945455" y="3141056"/>
                </a:lnTo>
                <a:lnTo>
                  <a:pt x="6945455" y="4620606"/>
                </a:lnTo>
                <a:lnTo>
                  <a:pt x="5270643" y="4620606"/>
                </a:lnTo>
                <a:close/>
                <a:moveTo>
                  <a:pt x="3513762" y="3141056"/>
                </a:moveTo>
                <a:lnTo>
                  <a:pt x="5188574" y="3141056"/>
                </a:lnTo>
                <a:lnTo>
                  <a:pt x="5188574" y="4620606"/>
                </a:lnTo>
                <a:lnTo>
                  <a:pt x="3513762" y="4620606"/>
                </a:lnTo>
                <a:close/>
                <a:moveTo>
                  <a:pt x="1756881" y="3141056"/>
                </a:moveTo>
                <a:lnTo>
                  <a:pt x="3431693" y="3141056"/>
                </a:lnTo>
                <a:lnTo>
                  <a:pt x="3431693" y="4620606"/>
                </a:lnTo>
                <a:lnTo>
                  <a:pt x="1756881" y="4620606"/>
                </a:lnTo>
                <a:close/>
                <a:moveTo>
                  <a:pt x="0" y="3141056"/>
                </a:moveTo>
                <a:lnTo>
                  <a:pt x="1674812" y="3141056"/>
                </a:lnTo>
                <a:lnTo>
                  <a:pt x="1674812" y="4620606"/>
                </a:lnTo>
                <a:lnTo>
                  <a:pt x="0" y="4620606"/>
                </a:lnTo>
                <a:close/>
                <a:moveTo>
                  <a:pt x="3513762" y="1570528"/>
                </a:moveTo>
                <a:lnTo>
                  <a:pt x="5188574" y="1570528"/>
                </a:lnTo>
                <a:lnTo>
                  <a:pt x="5188574" y="3050078"/>
                </a:lnTo>
                <a:lnTo>
                  <a:pt x="3513762" y="3050078"/>
                </a:lnTo>
                <a:close/>
                <a:moveTo>
                  <a:pt x="1756882" y="1570528"/>
                </a:moveTo>
                <a:lnTo>
                  <a:pt x="3431693" y="1570528"/>
                </a:lnTo>
                <a:lnTo>
                  <a:pt x="3431693" y="3050078"/>
                </a:lnTo>
                <a:lnTo>
                  <a:pt x="1756882" y="3050078"/>
                </a:lnTo>
                <a:close/>
                <a:moveTo>
                  <a:pt x="1" y="1570528"/>
                </a:moveTo>
                <a:lnTo>
                  <a:pt x="1674813" y="1570528"/>
                </a:lnTo>
                <a:lnTo>
                  <a:pt x="1674813" y="3050078"/>
                </a:lnTo>
                <a:lnTo>
                  <a:pt x="1" y="3050078"/>
                </a:lnTo>
                <a:close/>
                <a:moveTo>
                  <a:pt x="1756882" y="0"/>
                </a:moveTo>
                <a:lnTo>
                  <a:pt x="3431693" y="0"/>
                </a:lnTo>
                <a:lnTo>
                  <a:pt x="3431693" y="1479550"/>
                </a:lnTo>
                <a:lnTo>
                  <a:pt x="1756882" y="1479550"/>
                </a:lnTo>
                <a:close/>
                <a:moveTo>
                  <a:pt x="1" y="0"/>
                </a:moveTo>
                <a:lnTo>
                  <a:pt x="1674813" y="0"/>
                </a:lnTo>
                <a:lnTo>
                  <a:pt x="1674813" y="1479550"/>
                </a:lnTo>
                <a:lnTo>
                  <a:pt x="1" y="1479550"/>
                </a:lnTo>
                <a:close/>
              </a:path>
            </a:pathLst>
          </a:custGeom>
          <a:solidFill>
            <a:srgbClr val="F3D7CD"/>
          </a:solidFill>
        </p:spPr>
        <p:txBody>
          <a:bodyPr wrap="square">
            <a:noAutofit/>
          </a:bodyPr>
          <a:lstStyle/>
          <a:p>
            <a:endParaRPr lang="zh-CN" altLang="en-US" dirty="0"/>
          </a:p>
        </p:txBody>
      </p:sp>
    </p:spTree>
    <p:extLst>
      <p:ext uri="{BB962C8B-B14F-4D97-AF65-F5344CB8AC3E}">
        <p14:creationId xmlns:p14="http://schemas.microsoft.com/office/powerpoint/2010/main" val="199296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B0BBA-ADCE-45FE-AC0F-BFE296A8225E}" type="slidenum">
              <a:rPr lang="zh-CN" altLang="en-US" smtClean="0"/>
              <a:t>‹#›</a:t>
            </a:fld>
            <a:endParaRPr lang="zh-CN" altLang="en-US"/>
          </a:p>
        </p:txBody>
      </p:sp>
      <p:sp>
        <p:nvSpPr>
          <p:cNvPr id="26" name="图片占位符 25"/>
          <p:cNvSpPr>
            <a:spLocks noGrp="1"/>
          </p:cNvSpPr>
          <p:nvPr>
            <p:ph type="pic" sz="quarter" idx="21"/>
          </p:nvPr>
        </p:nvSpPr>
        <p:spPr>
          <a:xfrm>
            <a:off x="0" y="1735744"/>
            <a:ext cx="6945455" cy="4620606"/>
          </a:xfrm>
          <a:custGeom>
            <a:avLst/>
            <a:gdLst>
              <a:gd name="connsiteX0" fmla="*/ 5270643 w 6945455"/>
              <a:gd name="connsiteY0" fmla="*/ 3141056 h 4620606"/>
              <a:gd name="connsiteX1" fmla="*/ 6945455 w 6945455"/>
              <a:gd name="connsiteY1" fmla="*/ 3141056 h 4620606"/>
              <a:gd name="connsiteX2" fmla="*/ 6945455 w 6945455"/>
              <a:gd name="connsiteY2" fmla="*/ 4620606 h 4620606"/>
              <a:gd name="connsiteX3" fmla="*/ 5270643 w 6945455"/>
              <a:gd name="connsiteY3" fmla="*/ 4620606 h 4620606"/>
              <a:gd name="connsiteX4" fmla="*/ 3513762 w 6945455"/>
              <a:gd name="connsiteY4" fmla="*/ 3141056 h 4620606"/>
              <a:gd name="connsiteX5" fmla="*/ 5188574 w 6945455"/>
              <a:gd name="connsiteY5" fmla="*/ 3141056 h 4620606"/>
              <a:gd name="connsiteX6" fmla="*/ 5188574 w 6945455"/>
              <a:gd name="connsiteY6" fmla="*/ 4620606 h 4620606"/>
              <a:gd name="connsiteX7" fmla="*/ 3513762 w 6945455"/>
              <a:gd name="connsiteY7" fmla="*/ 4620606 h 4620606"/>
              <a:gd name="connsiteX8" fmla="*/ 1756881 w 6945455"/>
              <a:gd name="connsiteY8" fmla="*/ 3141056 h 4620606"/>
              <a:gd name="connsiteX9" fmla="*/ 3431693 w 6945455"/>
              <a:gd name="connsiteY9" fmla="*/ 3141056 h 4620606"/>
              <a:gd name="connsiteX10" fmla="*/ 3431693 w 6945455"/>
              <a:gd name="connsiteY10" fmla="*/ 4620606 h 4620606"/>
              <a:gd name="connsiteX11" fmla="*/ 1756881 w 6945455"/>
              <a:gd name="connsiteY11" fmla="*/ 4620606 h 4620606"/>
              <a:gd name="connsiteX12" fmla="*/ 0 w 6945455"/>
              <a:gd name="connsiteY12" fmla="*/ 3141056 h 4620606"/>
              <a:gd name="connsiteX13" fmla="*/ 1674812 w 6945455"/>
              <a:gd name="connsiteY13" fmla="*/ 3141056 h 4620606"/>
              <a:gd name="connsiteX14" fmla="*/ 1674812 w 6945455"/>
              <a:gd name="connsiteY14" fmla="*/ 4620606 h 4620606"/>
              <a:gd name="connsiteX15" fmla="*/ 0 w 6945455"/>
              <a:gd name="connsiteY15" fmla="*/ 4620606 h 4620606"/>
              <a:gd name="connsiteX16" fmla="*/ 3513762 w 6945455"/>
              <a:gd name="connsiteY16" fmla="*/ 1570528 h 4620606"/>
              <a:gd name="connsiteX17" fmla="*/ 5188574 w 6945455"/>
              <a:gd name="connsiteY17" fmla="*/ 1570528 h 4620606"/>
              <a:gd name="connsiteX18" fmla="*/ 5188574 w 6945455"/>
              <a:gd name="connsiteY18" fmla="*/ 3050078 h 4620606"/>
              <a:gd name="connsiteX19" fmla="*/ 3513762 w 6945455"/>
              <a:gd name="connsiteY19" fmla="*/ 3050078 h 4620606"/>
              <a:gd name="connsiteX20" fmla="*/ 1756882 w 6945455"/>
              <a:gd name="connsiteY20" fmla="*/ 1570528 h 4620606"/>
              <a:gd name="connsiteX21" fmla="*/ 3431693 w 6945455"/>
              <a:gd name="connsiteY21" fmla="*/ 1570528 h 4620606"/>
              <a:gd name="connsiteX22" fmla="*/ 3431693 w 6945455"/>
              <a:gd name="connsiteY22" fmla="*/ 3050078 h 4620606"/>
              <a:gd name="connsiteX23" fmla="*/ 1756882 w 6945455"/>
              <a:gd name="connsiteY23" fmla="*/ 3050078 h 4620606"/>
              <a:gd name="connsiteX24" fmla="*/ 1 w 6945455"/>
              <a:gd name="connsiteY24" fmla="*/ 1570528 h 4620606"/>
              <a:gd name="connsiteX25" fmla="*/ 1674813 w 6945455"/>
              <a:gd name="connsiteY25" fmla="*/ 1570528 h 4620606"/>
              <a:gd name="connsiteX26" fmla="*/ 1674813 w 6945455"/>
              <a:gd name="connsiteY26" fmla="*/ 3050078 h 4620606"/>
              <a:gd name="connsiteX27" fmla="*/ 1 w 6945455"/>
              <a:gd name="connsiteY27" fmla="*/ 3050078 h 4620606"/>
              <a:gd name="connsiteX28" fmla="*/ 1756882 w 6945455"/>
              <a:gd name="connsiteY28" fmla="*/ 0 h 4620606"/>
              <a:gd name="connsiteX29" fmla="*/ 3431693 w 6945455"/>
              <a:gd name="connsiteY29" fmla="*/ 0 h 4620606"/>
              <a:gd name="connsiteX30" fmla="*/ 3431693 w 6945455"/>
              <a:gd name="connsiteY30" fmla="*/ 1479550 h 4620606"/>
              <a:gd name="connsiteX31" fmla="*/ 1756882 w 6945455"/>
              <a:gd name="connsiteY31" fmla="*/ 1479550 h 4620606"/>
              <a:gd name="connsiteX32" fmla="*/ 1 w 6945455"/>
              <a:gd name="connsiteY32" fmla="*/ 0 h 4620606"/>
              <a:gd name="connsiteX33" fmla="*/ 1674813 w 6945455"/>
              <a:gd name="connsiteY33" fmla="*/ 0 h 4620606"/>
              <a:gd name="connsiteX34" fmla="*/ 1674813 w 6945455"/>
              <a:gd name="connsiteY34" fmla="*/ 1479550 h 4620606"/>
              <a:gd name="connsiteX35" fmla="*/ 1 w 6945455"/>
              <a:gd name="connsiteY35" fmla="*/ 1479550 h 46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45455" h="4620606">
                <a:moveTo>
                  <a:pt x="5270643" y="3141056"/>
                </a:moveTo>
                <a:lnTo>
                  <a:pt x="6945455" y="3141056"/>
                </a:lnTo>
                <a:lnTo>
                  <a:pt x="6945455" y="4620606"/>
                </a:lnTo>
                <a:lnTo>
                  <a:pt x="5270643" y="4620606"/>
                </a:lnTo>
                <a:close/>
                <a:moveTo>
                  <a:pt x="3513762" y="3141056"/>
                </a:moveTo>
                <a:lnTo>
                  <a:pt x="5188574" y="3141056"/>
                </a:lnTo>
                <a:lnTo>
                  <a:pt x="5188574" y="4620606"/>
                </a:lnTo>
                <a:lnTo>
                  <a:pt x="3513762" y="4620606"/>
                </a:lnTo>
                <a:close/>
                <a:moveTo>
                  <a:pt x="1756881" y="3141056"/>
                </a:moveTo>
                <a:lnTo>
                  <a:pt x="3431693" y="3141056"/>
                </a:lnTo>
                <a:lnTo>
                  <a:pt x="3431693" y="4620606"/>
                </a:lnTo>
                <a:lnTo>
                  <a:pt x="1756881" y="4620606"/>
                </a:lnTo>
                <a:close/>
                <a:moveTo>
                  <a:pt x="0" y="3141056"/>
                </a:moveTo>
                <a:lnTo>
                  <a:pt x="1674812" y="3141056"/>
                </a:lnTo>
                <a:lnTo>
                  <a:pt x="1674812" y="4620606"/>
                </a:lnTo>
                <a:lnTo>
                  <a:pt x="0" y="4620606"/>
                </a:lnTo>
                <a:close/>
                <a:moveTo>
                  <a:pt x="3513762" y="1570528"/>
                </a:moveTo>
                <a:lnTo>
                  <a:pt x="5188574" y="1570528"/>
                </a:lnTo>
                <a:lnTo>
                  <a:pt x="5188574" y="3050078"/>
                </a:lnTo>
                <a:lnTo>
                  <a:pt x="3513762" y="3050078"/>
                </a:lnTo>
                <a:close/>
                <a:moveTo>
                  <a:pt x="1756882" y="1570528"/>
                </a:moveTo>
                <a:lnTo>
                  <a:pt x="3431693" y="1570528"/>
                </a:lnTo>
                <a:lnTo>
                  <a:pt x="3431693" y="3050078"/>
                </a:lnTo>
                <a:lnTo>
                  <a:pt x="1756882" y="3050078"/>
                </a:lnTo>
                <a:close/>
                <a:moveTo>
                  <a:pt x="1" y="1570528"/>
                </a:moveTo>
                <a:lnTo>
                  <a:pt x="1674813" y="1570528"/>
                </a:lnTo>
                <a:lnTo>
                  <a:pt x="1674813" y="3050078"/>
                </a:lnTo>
                <a:lnTo>
                  <a:pt x="1" y="3050078"/>
                </a:lnTo>
                <a:close/>
                <a:moveTo>
                  <a:pt x="1756882" y="0"/>
                </a:moveTo>
                <a:lnTo>
                  <a:pt x="3431693" y="0"/>
                </a:lnTo>
                <a:lnTo>
                  <a:pt x="3431693" y="1479550"/>
                </a:lnTo>
                <a:lnTo>
                  <a:pt x="1756882" y="1479550"/>
                </a:lnTo>
                <a:close/>
                <a:moveTo>
                  <a:pt x="1" y="0"/>
                </a:moveTo>
                <a:lnTo>
                  <a:pt x="1674813" y="0"/>
                </a:lnTo>
                <a:lnTo>
                  <a:pt x="1674813" y="1479550"/>
                </a:lnTo>
                <a:lnTo>
                  <a:pt x="1" y="1479550"/>
                </a:lnTo>
                <a:close/>
              </a:path>
            </a:pathLst>
          </a:custGeom>
          <a:solidFill>
            <a:srgbClr val="F3D7CD"/>
          </a:solidFill>
        </p:spPr>
        <p:txBody>
          <a:bodyPr wrap="square">
            <a:noAutofit/>
          </a:bodyPr>
          <a:lstStyle/>
          <a:p>
            <a:endParaRPr lang="zh-CN" altLang="en-US" dirty="0"/>
          </a:p>
        </p:txBody>
      </p:sp>
    </p:spTree>
    <p:extLst>
      <p:ext uri="{BB962C8B-B14F-4D97-AF65-F5344CB8AC3E}">
        <p14:creationId xmlns:p14="http://schemas.microsoft.com/office/powerpoint/2010/main" val="78465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2662463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2607902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4049357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8690864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79385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048581" name="页脚占位符 2"/>
          <p:cNvSpPr>
            <a:spLocks noGrp="1"/>
          </p:cNvSpPr>
          <p:nvPr>
            <p:ph type="ftr" sz="quarter" idx="11"/>
          </p:nvPr>
        </p:nvSpPr>
        <p:spPr/>
        <p:txBody>
          <a:bodyPr/>
          <a:lstStyle/>
          <a:p>
            <a:endParaRPr lang="zh-CN" altLang="en-US"/>
          </a:p>
        </p:txBody>
      </p:sp>
      <p:sp>
        <p:nvSpPr>
          <p:cNvPr id="1048582" name="灯片编号占位符 3"/>
          <p:cNvSpPr>
            <a:spLocks noGrp="1"/>
          </p:cNvSpPr>
          <p:nvPr>
            <p:ph type="sldNum" sz="quarter" idx="12"/>
          </p:nvPr>
        </p:nvSpPr>
        <p:spPr/>
        <p:txBody>
          <a:bodyPr/>
          <a:lstStyle/>
          <a:p>
            <a:fld id="{B2ACC380-C6B5-4FE6-BB62-1408DD8FD228}" type="slidenum">
              <a:rPr lang="zh-CN" altLang="en-US" smtClean="0"/>
              <a:t>‹#›</a:t>
            </a:fld>
            <a:endParaRPr lang="zh-CN" altLang="en-US"/>
          </a:p>
        </p:txBody>
      </p:sp>
      <p:sp>
        <p:nvSpPr>
          <p:cNvPr id="1048583" name="标题 4"/>
          <p:cNvSpPr>
            <a:spLocks noGrp="1"/>
          </p:cNvSpPr>
          <p:nvPr>
            <p:ph type="title"/>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2900989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B0BBA-ADCE-45FE-AC0F-BFE296A8225E}" type="slidenum">
              <a:rPr lang="zh-CN" altLang="en-US" smtClean="0"/>
              <a:t>‹#›</a:t>
            </a:fld>
            <a:endParaRPr lang="zh-CN" altLang="en-US"/>
          </a:p>
        </p:txBody>
      </p:sp>
      <p:sp>
        <p:nvSpPr>
          <p:cNvPr id="26" name="图片占位符 25"/>
          <p:cNvSpPr>
            <a:spLocks noGrp="1"/>
          </p:cNvSpPr>
          <p:nvPr>
            <p:ph type="pic" sz="quarter" idx="21"/>
          </p:nvPr>
        </p:nvSpPr>
        <p:spPr>
          <a:xfrm>
            <a:off x="0" y="1735744"/>
            <a:ext cx="6945455" cy="4620606"/>
          </a:xfrm>
          <a:custGeom>
            <a:avLst/>
            <a:gdLst>
              <a:gd name="connsiteX0" fmla="*/ 5270643 w 6945455"/>
              <a:gd name="connsiteY0" fmla="*/ 3141056 h 4620606"/>
              <a:gd name="connsiteX1" fmla="*/ 6945455 w 6945455"/>
              <a:gd name="connsiteY1" fmla="*/ 3141056 h 4620606"/>
              <a:gd name="connsiteX2" fmla="*/ 6945455 w 6945455"/>
              <a:gd name="connsiteY2" fmla="*/ 4620606 h 4620606"/>
              <a:gd name="connsiteX3" fmla="*/ 5270643 w 6945455"/>
              <a:gd name="connsiteY3" fmla="*/ 4620606 h 4620606"/>
              <a:gd name="connsiteX4" fmla="*/ 3513762 w 6945455"/>
              <a:gd name="connsiteY4" fmla="*/ 3141056 h 4620606"/>
              <a:gd name="connsiteX5" fmla="*/ 5188574 w 6945455"/>
              <a:gd name="connsiteY5" fmla="*/ 3141056 h 4620606"/>
              <a:gd name="connsiteX6" fmla="*/ 5188574 w 6945455"/>
              <a:gd name="connsiteY6" fmla="*/ 4620606 h 4620606"/>
              <a:gd name="connsiteX7" fmla="*/ 3513762 w 6945455"/>
              <a:gd name="connsiteY7" fmla="*/ 4620606 h 4620606"/>
              <a:gd name="connsiteX8" fmla="*/ 1756881 w 6945455"/>
              <a:gd name="connsiteY8" fmla="*/ 3141056 h 4620606"/>
              <a:gd name="connsiteX9" fmla="*/ 3431693 w 6945455"/>
              <a:gd name="connsiteY9" fmla="*/ 3141056 h 4620606"/>
              <a:gd name="connsiteX10" fmla="*/ 3431693 w 6945455"/>
              <a:gd name="connsiteY10" fmla="*/ 4620606 h 4620606"/>
              <a:gd name="connsiteX11" fmla="*/ 1756881 w 6945455"/>
              <a:gd name="connsiteY11" fmla="*/ 4620606 h 4620606"/>
              <a:gd name="connsiteX12" fmla="*/ 0 w 6945455"/>
              <a:gd name="connsiteY12" fmla="*/ 3141056 h 4620606"/>
              <a:gd name="connsiteX13" fmla="*/ 1674812 w 6945455"/>
              <a:gd name="connsiteY13" fmla="*/ 3141056 h 4620606"/>
              <a:gd name="connsiteX14" fmla="*/ 1674812 w 6945455"/>
              <a:gd name="connsiteY14" fmla="*/ 4620606 h 4620606"/>
              <a:gd name="connsiteX15" fmla="*/ 0 w 6945455"/>
              <a:gd name="connsiteY15" fmla="*/ 4620606 h 4620606"/>
              <a:gd name="connsiteX16" fmla="*/ 3513762 w 6945455"/>
              <a:gd name="connsiteY16" fmla="*/ 1570528 h 4620606"/>
              <a:gd name="connsiteX17" fmla="*/ 5188574 w 6945455"/>
              <a:gd name="connsiteY17" fmla="*/ 1570528 h 4620606"/>
              <a:gd name="connsiteX18" fmla="*/ 5188574 w 6945455"/>
              <a:gd name="connsiteY18" fmla="*/ 3050078 h 4620606"/>
              <a:gd name="connsiteX19" fmla="*/ 3513762 w 6945455"/>
              <a:gd name="connsiteY19" fmla="*/ 3050078 h 4620606"/>
              <a:gd name="connsiteX20" fmla="*/ 1756882 w 6945455"/>
              <a:gd name="connsiteY20" fmla="*/ 1570528 h 4620606"/>
              <a:gd name="connsiteX21" fmla="*/ 3431693 w 6945455"/>
              <a:gd name="connsiteY21" fmla="*/ 1570528 h 4620606"/>
              <a:gd name="connsiteX22" fmla="*/ 3431693 w 6945455"/>
              <a:gd name="connsiteY22" fmla="*/ 3050078 h 4620606"/>
              <a:gd name="connsiteX23" fmla="*/ 1756882 w 6945455"/>
              <a:gd name="connsiteY23" fmla="*/ 3050078 h 4620606"/>
              <a:gd name="connsiteX24" fmla="*/ 1 w 6945455"/>
              <a:gd name="connsiteY24" fmla="*/ 1570528 h 4620606"/>
              <a:gd name="connsiteX25" fmla="*/ 1674813 w 6945455"/>
              <a:gd name="connsiteY25" fmla="*/ 1570528 h 4620606"/>
              <a:gd name="connsiteX26" fmla="*/ 1674813 w 6945455"/>
              <a:gd name="connsiteY26" fmla="*/ 3050078 h 4620606"/>
              <a:gd name="connsiteX27" fmla="*/ 1 w 6945455"/>
              <a:gd name="connsiteY27" fmla="*/ 3050078 h 4620606"/>
              <a:gd name="connsiteX28" fmla="*/ 1756882 w 6945455"/>
              <a:gd name="connsiteY28" fmla="*/ 0 h 4620606"/>
              <a:gd name="connsiteX29" fmla="*/ 3431693 w 6945455"/>
              <a:gd name="connsiteY29" fmla="*/ 0 h 4620606"/>
              <a:gd name="connsiteX30" fmla="*/ 3431693 w 6945455"/>
              <a:gd name="connsiteY30" fmla="*/ 1479550 h 4620606"/>
              <a:gd name="connsiteX31" fmla="*/ 1756882 w 6945455"/>
              <a:gd name="connsiteY31" fmla="*/ 1479550 h 4620606"/>
              <a:gd name="connsiteX32" fmla="*/ 1 w 6945455"/>
              <a:gd name="connsiteY32" fmla="*/ 0 h 4620606"/>
              <a:gd name="connsiteX33" fmla="*/ 1674813 w 6945455"/>
              <a:gd name="connsiteY33" fmla="*/ 0 h 4620606"/>
              <a:gd name="connsiteX34" fmla="*/ 1674813 w 6945455"/>
              <a:gd name="connsiteY34" fmla="*/ 1479550 h 4620606"/>
              <a:gd name="connsiteX35" fmla="*/ 1 w 6945455"/>
              <a:gd name="connsiteY35" fmla="*/ 1479550 h 46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45455" h="4620606">
                <a:moveTo>
                  <a:pt x="5270643" y="3141056"/>
                </a:moveTo>
                <a:lnTo>
                  <a:pt x="6945455" y="3141056"/>
                </a:lnTo>
                <a:lnTo>
                  <a:pt x="6945455" y="4620606"/>
                </a:lnTo>
                <a:lnTo>
                  <a:pt x="5270643" y="4620606"/>
                </a:lnTo>
                <a:close/>
                <a:moveTo>
                  <a:pt x="3513762" y="3141056"/>
                </a:moveTo>
                <a:lnTo>
                  <a:pt x="5188574" y="3141056"/>
                </a:lnTo>
                <a:lnTo>
                  <a:pt x="5188574" y="4620606"/>
                </a:lnTo>
                <a:lnTo>
                  <a:pt x="3513762" y="4620606"/>
                </a:lnTo>
                <a:close/>
                <a:moveTo>
                  <a:pt x="1756881" y="3141056"/>
                </a:moveTo>
                <a:lnTo>
                  <a:pt x="3431693" y="3141056"/>
                </a:lnTo>
                <a:lnTo>
                  <a:pt x="3431693" y="4620606"/>
                </a:lnTo>
                <a:lnTo>
                  <a:pt x="1756881" y="4620606"/>
                </a:lnTo>
                <a:close/>
                <a:moveTo>
                  <a:pt x="0" y="3141056"/>
                </a:moveTo>
                <a:lnTo>
                  <a:pt x="1674812" y="3141056"/>
                </a:lnTo>
                <a:lnTo>
                  <a:pt x="1674812" y="4620606"/>
                </a:lnTo>
                <a:lnTo>
                  <a:pt x="0" y="4620606"/>
                </a:lnTo>
                <a:close/>
                <a:moveTo>
                  <a:pt x="3513762" y="1570528"/>
                </a:moveTo>
                <a:lnTo>
                  <a:pt x="5188574" y="1570528"/>
                </a:lnTo>
                <a:lnTo>
                  <a:pt x="5188574" y="3050078"/>
                </a:lnTo>
                <a:lnTo>
                  <a:pt x="3513762" y="3050078"/>
                </a:lnTo>
                <a:close/>
                <a:moveTo>
                  <a:pt x="1756882" y="1570528"/>
                </a:moveTo>
                <a:lnTo>
                  <a:pt x="3431693" y="1570528"/>
                </a:lnTo>
                <a:lnTo>
                  <a:pt x="3431693" y="3050078"/>
                </a:lnTo>
                <a:lnTo>
                  <a:pt x="1756882" y="3050078"/>
                </a:lnTo>
                <a:close/>
                <a:moveTo>
                  <a:pt x="1" y="1570528"/>
                </a:moveTo>
                <a:lnTo>
                  <a:pt x="1674813" y="1570528"/>
                </a:lnTo>
                <a:lnTo>
                  <a:pt x="1674813" y="3050078"/>
                </a:lnTo>
                <a:lnTo>
                  <a:pt x="1" y="3050078"/>
                </a:lnTo>
                <a:close/>
                <a:moveTo>
                  <a:pt x="1756882" y="0"/>
                </a:moveTo>
                <a:lnTo>
                  <a:pt x="3431693" y="0"/>
                </a:lnTo>
                <a:lnTo>
                  <a:pt x="3431693" y="1479550"/>
                </a:lnTo>
                <a:lnTo>
                  <a:pt x="1756882" y="1479550"/>
                </a:lnTo>
                <a:close/>
                <a:moveTo>
                  <a:pt x="1" y="0"/>
                </a:moveTo>
                <a:lnTo>
                  <a:pt x="1674813" y="0"/>
                </a:lnTo>
                <a:lnTo>
                  <a:pt x="1674813" y="1479550"/>
                </a:lnTo>
                <a:lnTo>
                  <a:pt x="1" y="1479550"/>
                </a:lnTo>
                <a:close/>
              </a:path>
            </a:pathLst>
          </a:custGeom>
          <a:solidFill>
            <a:srgbClr val="F3D7CD"/>
          </a:solidFill>
        </p:spPr>
        <p:txBody>
          <a:bodyPr wrap="square">
            <a:noAutofit/>
          </a:bodyPr>
          <a:lstStyle/>
          <a:p>
            <a:endParaRPr lang="zh-CN" altLang="en-US" dirty="0"/>
          </a:p>
        </p:txBody>
      </p:sp>
    </p:spTree>
    <p:extLst>
      <p:ext uri="{BB962C8B-B14F-4D97-AF65-F5344CB8AC3E}">
        <p14:creationId xmlns:p14="http://schemas.microsoft.com/office/powerpoint/2010/main" val="1042902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35515172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3724029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2402961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1196229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zh-CN" altLang="en-US">
              <a:cs typeface="宋体" panose="02010600030101010101" pitchFamily="2" charset="-122"/>
            </a:endParaRPr>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9A0DB2DC-4C9A-4742-B13C-FB6460FD3503}" type="slidenum">
              <a:rPr lang="zh-CN" altLang="en-US" dirty="0"/>
              <a:pPr/>
              <a:t>‹#›</a:t>
            </a:fld>
            <a:endParaRPr lang="zh-CN" altLang="en-US" dirty="0">
              <a:latin typeface="Arial" panose="020B0604020202020204" pitchFamily="34" charset="0"/>
            </a:endParaRPr>
          </a:p>
        </p:txBody>
      </p:sp>
    </p:spTree>
    <p:extLst>
      <p:ext uri="{BB962C8B-B14F-4D97-AF65-F5344CB8AC3E}">
        <p14:creationId xmlns:p14="http://schemas.microsoft.com/office/powerpoint/2010/main" val="261597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650" name="标题 1"/>
          <p:cNvSpPr>
            <a:spLocks noGrp="1"/>
          </p:cNvSpPr>
          <p:nvPr>
            <p:ph type="title"/>
          </p:nvPr>
        </p:nvSpPr>
        <p:spPr/>
        <p:txBody>
          <a:bodyPr/>
          <a:lstStyle/>
          <a:p>
            <a:r>
              <a:rPr lang="zh-CN" altLang="en-US"/>
              <a:t>单击此处编辑母版标题样式</a:t>
            </a:r>
          </a:p>
        </p:txBody>
      </p:sp>
      <p:sp>
        <p:nvSpPr>
          <p:cNvPr id="1048651" name="页脚占位符 3"/>
          <p:cNvSpPr>
            <a:spLocks noGrp="1"/>
          </p:cNvSpPr>
          <p:nvPr>
            <p:ph type="ftr" sz="quarter" idx="11"/>
          </p:nvPr>
        </p:nvSpPr>
        <p:spPr/>
        <p:txBody>
          <a:bodyPr/>
          <a:lstStyle/>
          <a:p>
            <a:endParaRPr lang="zh-CN" altLang="en-US"/>
          </a:p>
        </p:txBody>
      </p:sp>
      <p:sp>
        <p:nvSpPr>
          <p:cNvPr id="1048652" name="灯片编号占位符 4"/>
          <p:cNvSpPr>
            <a:spLocks noGrp="1"/>
          </p:cNvSpPr>
          <p:nvPr>
            <p:ph type="sldNum" sz="quarter" idx="12"/>
          </p:nvPr>
        </p:nvSpPr>
        <p:spPr/>
        <p:txBody>
          <a:bodyPr/>
          <a:lstStyle/>
          <a:p>
            <a:fld id="{B2ACC380-C6B5-4FE6-BB62-1408DD8FD22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75DAB8-0B9B-4421-BE4A-731DCF864358}"/>
              </a:ext>
            </a:extLst>
          </p:cNvPr>
          <p:cNvSpPr>
            <a:spLocks noGrp="1"/>
          </p:cNvSpPr>
          <p:nvPr>
            <p:ph type="dt" sz="half" idx="10"/>
          </p:nvPr>
        </p:nvSpPr>
        <p:spPr/>
        <p:txBody>
          <a:bodyPr/>
          <a:lstStyle/>
          <a:p>
            <a:fld id="{42DF1591-7B17-44A4-9EBB-127D5B0D0BCE}" type="datetimeFigureOut">
              <a:rPr lang="zh-CN" altLang="en-US" smtClean="0"/>
              <a:pPr/>
              <a:t>2024/3/14</a:t>
            </a:fld>
            <a:endParaRPr lang="zh-CN" altLang="en-US"/>
          </a:p>
        </p:txBody>
      </p:sp>
      <p:sp>
        <p:nvSpPr>
          <p:cNvPr id="3" name="页脚占位符 2">
            <a:extLst>
              <a:ext uri="{FF2B5EF4-FFF2-40B4-BE49-F238E27FC236}">
                <a16:creationId xmlns:a16="http://schemas.microsoft.com/office/drawing/2014/main" id="{9902D034-32A7-479A-AE02-739AA5EB62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75FCC-7B3C-4B29-B141-AFC757E17A7A}"/>
              </a:ext>
            </a:extLst>
          </p:cNvPr>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extLst>
      <p:ext uri="{BB962C8B-B14F-4D97-AF65-F5344CB8AC3E}">
        <p14:creationId xmlns:p14="http://schemas.microsoft.com/office/powerpoint/2010/main" val="387886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7" name="图片 6" descr="摄图网-开放的书本页面"/>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39000"/>
                    </a14:imgEffect>
                  </a14:imgLayer>
                </a14:imgProps>
              </a:ext>
            </a:extLst>
          </a:blip>
          <a:stretch>
            <a:fillRect/>
          </a:stretch>
        </p:blipFill>
        <p:spPr>
          <a:xfrm>
            <a:off x="-5715" y="-11430"/>
            <a:ext cx="12197715" cy="6869430"/>
          </a:xfrm>
          <a:prstGeom prst="rect">
            <a:avLst/>
          </a:prstGeom>
        </p:spPr>
      </p:pic>
      <p:grpSp>
        <p:nvGrpSpPr>
          <p:cNvPr id="12" name="组合 11"/>
          <p:cNvGrpSpPr/>
          <p:nvPr userDrawn="1"/>
        </p:nvGrpSpPr>
        <p:grpSpPr>
          <a:xfrm rot="16200000">
            <a:off x="31115" y="125730"/>
            <a:ext cx="653415" cy="715645"/>
            <a:chOff x="8039" y="-15"/>
            <a:chExt cx="3120" cy="3193"/>
          </a:xfrm>
        </p:grpSpPr>
        <p:sp>
          <p:nvSpPr>
            <p:cNvPr id="8" name="任意多边形 7"/>
            <p:cNvSpPr/>
            <p:nvPr userDrawn="1"/>
          </p:nvSpPr>
          <p:spPr>
            <a:xfrm>
              <a:off x="8039" y="0"/>
              <a:ext cx="3120" cy="3178"/>
            </a:xfrm>
            <a:custGeom>
              <a:avLst/>
              <a:gdLst>
                <a:gd name="connsiteX0" fmla="*/ 47 w 2865"/>
                <a:gd name="connsiteY0" fmla="*/ 0 h 2993"/>
                <a:gd name="connsiteX1" fmla="*/ 2806 w 2865"/>
                <a:gd name="connsiteY1" fmla="*/ 0 h 2993"/>
                <a:gd name="connsiteX2" fmla="*/ 2806 w 2865"/>
                <a:gd name="connsiteY2" fmla="*/ 2128 h 2993"/>
                <a:gd name="connsiteX3" fmla="*/ 1453 w 2865"/>
                <a:gd name="connsiteY3" fmla="*/ 2993 h 2993"/>
                <a:gd name="connsiteX4" fmla="*/ 47 w 2865"/>
                <a:gd name="connsiteY4" fmla="*/ 2128 h 2993"/>
                <a:gd name="connsiteX5" fmla="*/ 47 w 2865"/>
                <a:gd name="connsiteY5" fmla="*/ 0 h 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5" h="2993">
                  <a:moveTo>
                    <a:pt x="47" y="0"/>
                  </a:moveTo>
                  <a:lnTo>
                    <a:pt x="2806" y="0"/>
                  </a:lnTo>
                  <a:cubicBezTo>
                    <a:pt x="2833" y="408"/>
                    <a:pt x="2926" y="1810"/>
                    <a:pt x="2806" y="2128"/>
                  </a:cubicBezTo>
                  <a:cubicBezTo>
                    <a:pt x="2686" y="2446"/>
                    <a:pt x="1674" y="2987"/>
                    <a:pt x="1453" y="2993"/>
                  </a:cubicBezTo>
                  <a:cubicBezTo>
                    <a:pt x="1232" y="2999"/>
                    <a:pt x="136" y="2368"/>
                    <a:pt x="47" y="2128"/>
                  </a:cubicBezTo>
                  <a:cubicBezTo>
                    <a:pt x="-42" y="1888"/>
                    <a:pt x="19" y="408"/>
                    <a:pt x="47" y="0"/>
                  </a:cubicBezTo>
                  <a:close/>
                </a:path>
              </a:pathLst>
            </a:custGeom>
            <a:noFill/>
            <a:ln>
              <a:solidFill>
                <a:srgbClr val="A5002A"/>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A500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8175" y="-15"/>
              <a:ext cx="2865" cy="2993"/>
            </a:xfrm>
            <a:custGeom>
              <a:avLst/>
              <a:gdLst>
                <a:gd name="connsiteX0" fmla="*/ 47 w 2865"/>
                <a:gd name="connsiteY0" fmla="*/ 0 h 2993"/>
                <a:gd name="connsiteX1" fmla="*/ 2806 w 2865"/>
                <a:gd name="connsiteY1" fmla="*/ 0 h 2993"/>
                <a:gd name="connsiteX2" fmla="*/ 2806 w 2865"/>
                <a:gd name="connsiteY2" fmla="*/ 2128 h 2993"/>
                <a:gd name="connsiteX3" fmla="*/ 1453 w 2865"/>
                <a:gd name="connsiteY3" fmla="*/ 2993 h 2993"/>
                <a:gd name="connsiteX4" fmla="*/ 47 w 2865"/>
                <a:gd name="connsiteY4" fmla="*/ 2128 h 2993"/>
                <a:gd name="connsiteX5" fmla="*/ 47 w 2865"/>
                <a:gd name="connsiteY5" fmla="*/ 0 h 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5" h="2993">
                  <a:moveTo>
                    <a:pt x="47" y="0"/>
                  </a:moveTo>
                  <a:lnTo>
                    <a:pt x="2806" y="0"/>
                  </a:lnTo>
                  <a:cubicBezTo>
                    <a:pt x="2833" y="408"/>
                    <a:pt x="2926" y="1810"/>
                    <a:pt x="2806" y="2128"/>
                  </a:cubicBezTo>
                  <a:cubicBezTo>
                    <a:pt x="2686" y="2446"/>
                    <a:pt x="1674" y="2987"/>
                    <a:pt x="1453" y="2993"/>
                  </a:cubicBezTo>
                  <a:cubicBezTo>
                    <a:pt x="1232" y="2999"/>
                    <a:pt x="136" y="2368"/>
                    <a:pt x="47" y="2128"/>
                  </a:cubicBezTo>
                  <a:cubicBezTo>
                    <a:pt x="-42" y="1888"/>
                    <a:pt x="19" y="408"/>
                    <a:pt x="47" y="0"/>
                  </a:cubicBezTo>
                  <a:close/>
                </a:path>
              </a:pathLst>
            </a:custGeom>
            <a:solidFill>
              <a:srgbClr val="A5002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userDrawn="1"/>
        </p:nvGrpSpPr>
        <p:grpSpPr>
          <a:xfrm>
            <a:off x="0" y="6193790"/>
            <a:ext cx="12192000" cy="805815"/>
            <a:chOff x="0" y="9754"/>
            <a:chExt cx="19200" cy="1269"/>
          </a:xfrm>
        </p:grpSpPr>
        <p:sp>
          <p:nvSpPr>
            <p:cNvPr id="20" name="任意多边形 19"/>
            <p:cNvSpPr/>
            <p:nvPr/>
          </p:nvSpPr>
          <p:spPr>
            <a:xfrm flipH="1">
              <a:off x="9484" y="9754"/>
              <a:ext cx="9716" cy="1046"/>
            </a:xfrm>
            <a:custGeom>
              <a:avLst/>
              <a:gdLst>
                <a:gd name="connsiteX0" fmla="*/ 0 w 9460"/>
                <a:gd name="connsiteY0" fmla="*/ 850 h 850"/>
                <a:gd name="connsiteX1" fmla="*/ 1163 w 9460"/>
                <a:gd name="connsiteY1" fmla="*/ 0 h 850"/>
                <a:gd name="connsiteX2" fmla="*/ 9460 w 9460"/>
                <a:gd name="connsiteY2" fmla="*/ 846 h 850"/>
                <a:gd name="connsiteX3" fmla="*/ 0 w 9460"/>
                <a:gd name="connsiteY3" fmla="*/ 850 h 850"/>
              </a:gdLst>
              <a:ahLst/>
              <a:cxnLst>
                <a:cxn ang="0">
                  <a:pos x="connsiteX0" y="connsiteY0"/>
                </a:cxn>
                <a:cxn ang="0">
                  <a:pos x="connsiteX1" y="connsiteY1"/>
                </a:cxn>
                <a:cxn ang="0">
                  <a:pos x="connsiteX2" y="connsiteY2"/>
                </a:cxn>
                <a:cxn ang="0">
                  <a:pos x="connsiteX3" y="connsiteY3"/>
                </a:cxn>
              </a:cxnLst>
              <a:rect l="l" t="t" r="r" b="b"/>
              <a:pathLst>
                <a:path w="9460" h="850">
                  <a:moveTo>
                    <a:pt x="0" y="850"/>
                  </a:moveTo>
                  <a:lnTo>
                    <a:pt x="1163" y="0"/>
                  </a:lnTo>
                  <a:lnTo>
                    <a:pt x="9460" y="846"/>
                  </a:lnTo>
                  <a:lnTo>
                    <a:pt x="0" y="8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0" y="9754"/>
              <a:ext cx="9716" cy="1046"/>
            </a:xfrm>
            <a:custGeom>
              <a:avLst/>
              <a:gdLst>
                <a:gd name="connsiteX0" fmla="*/ 0 w 9460"/>
                <a:gd name="connsiteY0" fmla="*/ 850 h 850"/>
                <a:gd name="connsiteX1" fmla="*/ 1163 w 9460"/>
                <a:gd name="connsiteY1" fmla="*/ 0 h 850"/>
                <a:gd name="connsiteX2" fmla="*/ 9460 w 9460"/>
                <a:gd name="connsiteY2" fmla="*/ 846 h 850"/>
                <a:gd name="connsiteX3" fmla="*/ 0 w 9460"/>
                <a:gd name="connsiteY3" fmla="*/ 850 h 850"/>
              </a:gdLst>
              <a:ahLst/>
              <a:cxnLst>
                <a:cxn ang="0">
                  <a:pos x="connsiteX0" y="connsiteY0"/>
                </a:cxn>
                <a:cxn ang="0">
                  <a:pos x="connsiteX1" y="connsiteY1"/>
                </a:cxn>
                <a:cxn ang="0">
                  <a:pos x="connsiteX2" y="connsiteY2"/>
                </a:cxn>
                <a:cxn ang="0">
                  <a:pos x="connsiteX3" y="connsiteY3"/>
                </a:cxn>
              </a:cxnLst>
              <a:rect l="l" t="t" r="r" b="b"/>
              <a:pathLst>
                <a:path w="9460" h="850">
                  <a:moveTo>
                    <a:pt x="0" y="850"/>
                  </a:moveTo>
                  <a:lnTo>
                    <a:pt x="1163" y="0"/>
                  </a:lnTo>
                  <a:lnTo>
                    <a:pt x="9460" y="846"/>
                  </a:lnTo>
                  <a:lnTo>
                    <a:pt x="0" y="8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flipH="1">
              <a:off x="9560" y="9961"/>
              <a:ext cx="9640" cy="850"/>
            </a:xfrm>
            <a:custGeom>
              <a:avLst/>
              <a:gdLst>
                <a:gd name="connsiteX0" fmla="*/ 0 w 9640"/>
                <a:gd name="connsiteY0" fmla="*/ 850 h 850"/>
                <a:gd name="connsiteX1" fmla="*/ 650 w 9640"/>
                <a:gd name="connsiteY1" fmla="*/ 0 h 850"/>
                <a:gd name="connsiteX2" fmla="*/ 9640 w 9640"/>
                <a:gd name="connsiteY2" fmla="*/ 846 h 850"/>
                <a:gd name="connsiteX3" fmla="*/ 0 w 9640"/>
                <a:gd name="connsiteY3" fmla="*/ 850 h 850"/>
              </a:gdLst>
              <a:ahLst/>
              <a:cxnLst>
                <a:cxn ang="0">
                  <a:pos x="connsiteX0" y="connsiteY0"/>
                </a:cxn>
                <a:cxn ang="0">
                  <a:pos x="connsiteX1" y="connsiteY1"/>
                </a:cxn>
                <a:cxn ang="0">
                  <a:pos x="connsiteX2" y="connsiteY2"/>
                </a:cxn>
                <a:cxn ang="0">
                  <a:pos x="connsiteX3" y="connsiteY3"/>
                </a:cxn>
              </a:cxnLst>
              <a:rect l="l" t="t" r="r" b="b"/>
              <a:pathLst>
                <a:path w="9640" h="850">
                  <a:moveTo>
                    <a:pt x="0" y="850"/>
                  </a:moveTo>
                  <a:lnTo>
                    <a:pt x="650" y="0"/>
                  </a:lnTo>
                  <a:lnTo>
                    <a:pt x="9640" y="846"/>
                  </a:lnTo>
                  <a:lnTo>
                    <a:pt x="0" y="850"/>
                  </a:lnTo>
                  <a:close/>
                </a:path>
              </a:pathLst>
            </a:custGeom>
            <a:solidFill>
              <a:srgbClr val="A5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p:cNvSpPr/>
            <p:nvPr/>
          </p:nvSpPr>
          <p:spPr>
            <a:xfrm>
              <a:off x="9256" y="10334"/>
              <a:ext cx="689" cy="689"/>
            </a:xfrm>
            <a:prstGeom prst="arc">
              <a:avLst>
                <a:gd name="adj1" fmla="val 10675548"/>
                <a:gd name="adj2" fmla="val 0"/>
              </a:avLst>
            </a:prstGeom>
            <a:ln w="25400">
              <a:solidFill>
                <a:srgbClr val="A6A6A6"/>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任意多边形 21"/>
            <p:cNvSpPr/>
            <p:nvPr/>
          </p:nvSpPr>
          <p:spPr>
            <a:xfrm>
              <a:off x="0" y="9957"/>
              <a:ext cx="9640" cy="850"/>
            </a:xfrm>
            <a:custGeom>
              <a:avLst/>
              <a:gdLst>
                <a:gd name="connsiteX0" fmla="*/ 0 w 9640"/>
                <a:gd name="connsiteY0" fmla="*/ 850 h 850"/>
                <a:gd name="connsiteX1" fmla="*/ 650 w 9640"/>
                <a:gd name="connsiteY1" fmla="*/ 0 h 850"/>
                <a:gd name="connsiteX2" fmla="*/ 9640 w 9640"/>
                <a:gd name="connsiteY2" fmla="*/ 846 h 850"/>
                <a:gd name="connsiteX3" fmla="*/ 0 w 9640"/>
                <a:gd name="connsiteY3" fmla="*/ 850 h 850"/>
              </a:gdLst>
              <a:ahLst/>
              <a:cxnLst>
                <a:cxn ang="0">
                  <a:pos x="connsiteX0" y="connsiteY0"/>
                </a:cxn>
                <a:cxn ang="0">
                  <a:pos x="connsiteX1" y="connsiteY1"/>
                </a:cxn>
                <a:cxn ang="0">
                  <a:pos x="connsiteX2" y="connsiteY2"/>
                </a:cxn>
                <a:cxn ang="0">
                  <a:pos x="connsiteX3" y="connsiteY3"/>
                </a:cxn>
              </a:cxnLst>
              <a:rect l="l" t="t" r="r" b="b"/>
              <a:pathLst>
                <a:path w="9640" h="850">
                  <a:moveTo>
                    <a:pt x="0" y="850"/>
                  </a:moveTo>
                  <a:lnTo>
                    <a:pt x="650" y="0"/>
                  </a:lnTo>
                  <a:lnTo>
                    <a:pt x="9640" y="846"/>
                  </a:lnTo>
                  <a:lnTo>
                    <a:pt x="0" y="850"/>
                  </a:lnTo>
                  <a:close/>
                </a:path>
              </a:pathLst>
            </a:custGeom>
            <a:solidFill>
              <a:srgbClr val="A5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userDrawn="1"/>
        </p:nvSpPr>
        <p:spPr>
          <a:xfrm>
            <a:off x="287020" y="6465570"/>
            <a:ext cx="1564005" cy="365760"/>
          </a:xfrm>
          <a:prstGeom prst="rect">
            <a:avLst/>
          </a:prstGeom>
          <a:noFill/>
        </p:spPr>
        <p:txBody>
          <a:bodyPr wrap="square" rtlCol="0">
            <a:spAutoFit/>
          </a:bodyPr>
          <a:lstStyle/>
          <a:p>
            <a:r>
              <a:rPr lang="zh-CN" altLang="zh-CN">
                <a:solidFill>
                  <a:schemeClr val="bg1"/>
                </a:solidFill>
                <a:latin typeface="华文行楷" panose="02010800040101010101" charset="-122"/>
                <a:ea typeface="华文行楷" panose="02010800040101010101" charset="-122"/>
              </a:rPr>
              <a:t>实事求是</a:t>
            </a:r>
          </a:p>
        </p:txBody>
      </p:sp>
      <p:sp>
        <p:nvSpPr>
          <p:cNvPr id="14" name="灯片编号占位符 5"/>
          <p:cNvSpPr>
            <a:spLocks noGrp="1"/>
          </p:cNvSpPr>
          <p:nvPr userDrawn="1"/>
        </p:nvSpPr>
        <p:spPr>
          <a:xfrm>
            <a:off x="9136380" y="644842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en-US" altLang="zh-CN" sz="1400" b="1" smtClean="0">
                <a:solidFill>
                  <a:schemeClr val="bg1"/>
                </a:solidFill>
              </a:rPr>
              <a:t>‹#›</a:t>
            </a:fld>
            <a:r>
              <a:rPr lang="en-US" altLang="zh-CN" sz="1400" b="1">
                <a:solidFill>
                  <a:schemeClr val="bg1"/>
                </a:solidFill>
              </a:rPr>
              <a:t>/27</a:t>
            </a:r>
          </a:p>
        </p:txBody>
      </p:sp>
      <p:pic>
        <p:nvPicPr>
          <p:cNvPr id="15" name="图片 14" descr="人大"/>
          <p:cNvPicPr>
            <a:picLocks noChangeAspect="1"/>
          </p:cNvPicPr>
          <p:nvPr userDrawn="1"/>
        </p:nvPicPr>
        <p:blipFill>
          <a:blip r:embed="rId4">
            <a:clrChange>
              <a:clrFrom>
                <a:srgbClr val="FEFCFD">
                  <a:alpha val="100000"/>
                </a:srgbClr>
              </a:clrFrom>
              <a:clrTo>
                <a:srgbClr val="FEFCFD">
                  <a:alpha val="100000"/>
                  <a:alpha val="0"/>
                </a:srgbClr>
              </a:clrTo>
            </a:clrChange>
          </a:blip>
          <a:srcRect l="24049" t="37105" r="23209" b="34529"/>
          <a:stretch>
            <a:fillRect/>
          </a:stretch>
        </p:blipFill>
        <p:spPr>
          <a:xfrm>
            <a:off x="9189720" y="130175"/>
            <a:ext cx="2806700" cy="847725"/>
          </a:xfrm>
          <a:prstGeom prst="rect">
            <a:avLst/>
          </a:prstGeom>
        </p:spPr>
      </p:pic>
    </p:spTree>
    <p:extLst>
      <p:ext uri="{BB962C8B-B14F-4D97-AF65-F5344CB8AC3E}">
        <p14:creationId xmlns:p14="http://schemas.microsoft.com/office/powerpoint/2010/main" val="221643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5FED-A3EA-4119-BB5B-DA227F7AC495}"/>
              </a:ext>
            </a:extLst>
          </p:cNvPr>
          <p:cNvSpPr>
            <a:spLocks noGrp="1"/>
          </p:cNvSpPr>
          <p:nvPr>
            <p:ph type="ctrTitle"/>
          </p:nvPr>
        </p:nvSpPr>
        <p:spPr>
          <a:xfrm>
            <a:off x="1524001" y="1122364"/>
            <a:ext cx="9144000" cy="2387600"/>
          </a:xfrm>
        </p:spPr>
        <p:txBody>
          <a:bodyPr anchor="b"/>
          <a:lstStyle>
            <a:lvl1pPr algn="ctr">
              <a:defRPr sz="5994"/>
            </a:lvl1pPr>
          </a:lstStyle>
          <a:p>
            <a:r>
              <a:rPr lang="zh-CN" altLang="en-US"/>
              <a:t>单击此处编辑母版标题样式</a:t>
            </a:r>
          </a:p>
        </p:txBody>
      </p:sp>
      <p:sp>
        <p:nvSpPr>
          <p:cNvPr id="3" name="副标题 2">
            <a:extLst>
              <a:ext uri="{FF2B5EF4-FFF2-40B4-BE49-F238E27FC236}">
                <a16:creationId xmlns:a16="http://schemas.microsoft.com/office/drawing/2014/main" id="{E382F6BA-C320-49C5-983E-F95610B2BC4F}"/>
              </a:ext>
            </a:extLst>
          </p:cNvPr>
          <p:cNvSpPr>
            <a:spLocks noGrp="1"/>
          </p:cNvSpPr>
          <p:nvPr>
            <p:ph type="subTitle" idx="1"/>
          </p:nvPr>
        </p:nvSpPr>
        <p:spPr>
          <a:xfrm>
            <a:off x="1524001" y="3602038"/>
            <a:ext cx="9144000" cy="1655763"/>
          </a:xfrm>
        </p:spPr>
        <p:txBody>
          <a:bodyPr/>
          <a:lstStyle>
            <a:lvl1pPr marL="0" indent="0" algn="ctr">
              <a:buNone/>
              <a:defRPr sz="2398"/>
            </a:lvl1pPr>
            <a:lvl2pPr marL="457051" indent="0" algn="ctr">
              <a:buNone/>
              <a:defRPr sz="1998"/>
            </a:lvl2pPr>
            <a:lvl3pPr marL="914102" indent="0" algn="ctr">
              <a:buNone/>
              <a:defRPr sz="1798"/>
            </a:lvl3pPr>
            <a:lvl4pPr marL="1371153" indent="0" algn="ctr">
              <a:buNone/>
              <a:defRPr sz="1598"/>
            </a:lvl4pPr>
            <a:lvl5pPr marL="1828204" indent="0" algn="ctr">
              <a:buNone/>
              <a:defRPr sz="1598"/>
            </a:lvl5pPr>
            <a:lvl6pPr marL="2285255" indent="0" algn="ctr">
              <a:buNone/>
              <a:defRPr sz="1598"/>
            </a:lvl6pPr>
            <a:lvl7pPr marL="2742306" indent="0" algn="ctr">
              <a:buNone/>
              <a:defRPr sz="1598"/>
            </a:lvl7pPr>
            <a:lvl8pPr marL="3199357" indent="0" algn="ctr">
              <a:buNone/>
              <a:defRPr sz="1598"/>
            </a:lvl8pPr>
            <a:lvl9pPr marL="3656409" indent="0" algn="ctr">
              <a:buNone/>
              <a:defRPr sz="1598"/>
            </a:lvl9pPr>
          </a:lstStyle>
          <a:p>
            <a:r>
              <a:rPr lang="zh-CN" altLang="en-US"/>
              <a:t>单击此处编辑母版副标题样式</a:t>
            </a:r>
          </a:p>
        </p:txBody>
      </p:sp>
      <p:sp>
        <p:nvSpPr>
          <p:cNvPr id="4" name="日期占位符 3">
            <a:extLst>
              <a:ext uri="{FF2B5EF4-FFF2-40B4-BE49-F238E27FC236}">
                <a16:creationId xmlns:a16="http://schemas.microsoft.com/office/drawing/2014/main" id="{078E0F4B-2731-420D-B8C7-1969B5D4DE0E}"/>
              </a:ext>
            </a:extLst>
          </p:cNvPr>
          <p:cNvSpPr>
            <a:spLocks noGrp="1"/>
          </p:cNvSpPr>
          <p:nvPr>
            <p:ph type="dt" sz="half" idx="10"/>
          </p:nvPr>
        </p:nvSpPr>
        <p:spPr/>
        <p:txBody>
          <a:bodyPr/>
          <a:lstStyle/>
          <a:p>
            <a:fld id="{42DF1591-7B17-44A4-9EBB-127D5B0D0BCE}" type="datetimeFigureOut">
              <a:rPr lang="zh-CN" altLang="en-US" smtClean="0">
                <a:solidFill>
                  <a:prstClr val="black">
                    <a:tint val="75000"/>
                  </a:prstClr>
                </a:solidFill>
              </a:rPr>
              <a:pPr/>
              <a:t>2024/3/14</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16FC8E7C-1413-49C3-AFC0-BDB2F54287E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B4371A10-3301-42FB-9326-C8B06E55D3AC}"/>
              </a:ext>
            </a:extLst>
          </p:cNvPr>
          <p:cNvSpPr>
            <a:spLocks noGrp="1"/>
          </p:cNvSpPr>
          <p:nvPr>
            <p:ph type="sldNum" sz="quarter" idx="12"/>
          </p:nvPr>
        </p:nvSpPr>
        <p:spPr/>
        <p:txBody>
          <a:bodyPr/>
          <a:lstStyle/>
          <a:p>
            <a:fld id="{E402A9A3-453A-49B5-B529-04D28892214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395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CBD4B7-F5A3-430A-AC2A-0D5440804EE2}"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B0BBA-ADCE-45FE-AC0F-BFE296A8225E}" type="slidenum">
              <a:rPr lang="zh-CN" altLang="en-US" smtClean="0"/>
              <a:t>‹#›</a:t>
            </a:fld>
            <a:endParaRPr lang="zh-CN" altLang="en-US"/>
          </a:p>
        </p:txBody>
      </p:sp>
      <p:sp>
        <p:nvSpPr>
          <p:cNvPr id="26" name="图片占位符 25"/>
          <p:cNvSpPr>
            <a:spLocks noGrp="1"/>
          </p:cNvSpPr>
          <p:nvPr>
            <p:ph type="pic" sz="quarter" idx="21"/>
          </p:nvPr>
        </p:nvSpPr>
        <p:spPr>
          <a:xfrm>
            <a:off x="0" y="1735744"/>
            <a:ext cx="6945455" cy="4620606"/>
          </a:xfrm>
          <a:custGeom>
            <a:avLst/>
            <a:gdLst>
              <a:gd name="connsiteX0" fmla="*/ 5270643 w 6945455"/>
              <a:gd name="connsiteY0" fmla="*/ 3141056 h 4620606"/>
              <a:gd name="connsiteX1" fmla="*/ 6945455 w 6945455"/>
              <a:gd name="connsiteY1" fmla="*/ 3141056 h 4620606"/>
              <a:gd name="connsiteX2" fmla="*/ 6945455 w 6945455"/>
              <a:gd name="connsiteY2" fmla="*/ 4620606 h 4620606"/>
              <a:gd name="connsiteX3" fmla="*/ 5270643 w 6945455"/>
              <a:gd name="connsiteY3" fmla="*/ 4620606 h 4620606"/>
              <a:gd name="connsiteX4" fmla="*/ 3513762 w 6945455"/>
              <a:gd name="connsiteY4" fmla="*/ 3141056 h 4620606"/>
              <a:gd name="connsiteX5" fmla="*/ 5188574 w 6945455"/>
              <a:gd name="connsiteY5" fmla="*/ 3141056 h 4620606"/>
              <a:gd name="connsiteX6" fmla="*/ 5188574 w 6945455"/>
              <a:gd name="connsiteY6" fmla="*/ 4620606 h 4620606"/>
              <a:gd name="connsiteX7" fmla="*/ 3513762 w 6945455"/>
              <a:gd name="connsiteY7" fmla="*/ 4620606 h 4620606"/>
              <a:gd name="connsiteX8" fmla="*/ 1756881 w 6945455"/>
              <a:gd name="connsiteY8" fmla="*/ 3141056 h 4620606"/>
              <a:gd name="connsiteX9" fmla="*/ 3431693 w 6945455"/>
              <a:gd name="connsiteY9" fmla="*/ 3141056 h 4620606"/>
              <a:gd name="connsiteX10" fmla="*/ 3431693 w 6945455"/>
              <a:gd name="connsiteY10" fmla="*/ 4620606 h 4620606"/>
              <a:gd name="connsiteX11" fmla="*/ 1756881 w 6945455"/>
              <a:gd name="connsiteY11" fmla="*/ 4620606 h 4620606"/>
              <a:gd name="connsiteX12" fmla="*/ 0 w 6945455"/>
              <a:gd name="connsiteY12" fmla="*/ 3141056 h 4620606"/>
              <a:gd name="connsiteX13" fmla="*/ 1674812 w 6945455"/>
              <a:gd name="connsiteY13" fmla="*/ 3141056 h 4620606"/>
              <a:gd name="connsiteX14" fmla="*/ 1674812 w 6945455"/>
              <a:gd name="connsiteY14" fmla="*/ 4620606 h 4620606"/>
              <a:gd name="connsiteX15" fmla="*/ 0 w 6945455"/>
              <a:gd name="connsiteY15" fmla="*/ 4620606 h 4620606"/>
              <a:gd name="connsiteX16" fmla="*/ 3513762 w 6945455"/>
              <a:gd name="connsiteY16" fmla="*/ 1570528 h 4620606"/>
              <a:gd name="connsiteX17" fmla="*/ 5188574 w 6945455"/>
              <a:gd name="connsiteY17" fmla="*/ 1570528 h 4620606"/>
              <a:gd name="connsiteX18" fmla="*/ 5188574 w 6945455"/>
              <a:gd name="connsiteY18" fmla="*/ 3050078 h 4620606"/>
              <a:gd name="connsiteX19" fmla="*/ 3513762 w 6945455"/>
              <a:gd name="connsiteY19" fmla="*/ 3050078 h 4620606"/>
              <a:gd name="connsiteX20" fmla="*/ 1756882 w 6945455"/>
              <a:gd name="connsiteY20" fmla="*/ 1570528 h 4620606"/>
              <a:gd name="connsiteX21" fmla="*/ 3431693 w 6945455"/>
              <a:gd name="connsiteY21" fmla="*/ 1570528 h 4620606"/>
              <a:gd name="connsiteX22" fmla="*/ 3431693 w 6945455"/>
              <a:gd name="connsiteY22" fmla="*/ 3050078 h 4620606"/>
              <a:gd name="connsiteX23" fmla="*/ 1756882 w 6945455"/>
              <a:gd name="connsiteY23" fmla="*/ 3050078 h 4620606"/>
              <a:gd name="connsiteX24" fmla="*/ 1 w 6945455"/>
              <a:gd name="connsiteY24" fmla="*/ 1570528 h 4620606"/>
              <a:gd name="connsiteX25" fmla="*/ 1674813 w 6945455"/>
              <a:gd name="connsiteY25" fmla="*/ 1570528 h 4620606"/>
              <a:gd name="connsiteX26" fmla="*/ 1674813 w 6945455"/>
              <a:gd name="connsiteY26" fmla="*/ 3050078 h 4620606"/>
              <a:gd name="connsiteX27" fmla="*/ 1 w 6945455"/>
              <a:gd name="connsiteY27" fmla="*/ 3050078 h 4620606"/>
              <a:gd name="connsiteX28" fmla="*/ 1756882 w 6945455"/>
              <a:gd name="connsiteY28" fmla="*/ 0 h 4620606"/>
              <a:gd name="connsiteX29" fmla="*/ 3431693 w 6945455"/>
              <a:gd name="connsiteY29" fmla="*/ 0 h 4620606"/>
              <a:gd name="connsiteX30" fmla="*/ 3431693 w 6945455"/>
              <a:gd name="connsiteY30" fmla="*/ 1479550 h 4620606"/>
              <a:gd name="connsiteX31" fmla="*/ 1756882 w 6945455"/>
              <a:gd name="connsiteY31" fmla="*/ 1479550 h 4620606"/>
              <a:gd name="connsiteX32" fmla="*/ 1 w 6945455"/>
              <a:gd name="connsiteY32" fmla="*/ 0 h 4620606"/>
              <a:gd name="connsiteX33" fmla="*/ 1674813 w 6945455"/>
              <a:gd name="connsiteY33" fmla="*/ 0 h 4620606"/>
              <a:gd name="connsiteX34" fmla="*/ 1674813 w 6945455"/>
              <a:gd name="connsiteY34" fmla="*/ 1479550 h 4620606"/>
              <a:gd name="connsiteX35" fmla="*/ 1 w 6945455"/>
              <a:gd name="connsiteY35" fmla="*/ 1479550 h 46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45455" h="4620606">
                <a:moveTo>
                  <a:pt x="5270643" y="3141056"/>
                </a:moveTo>
                <a:lnTo>
                  <a:pt x="6945455" y="3141056"/>
                </a:lnTo>
                <a:lnTo>
                  <a:pt x="6945455" y="4620606"/>
                </a:lnTo>
                <a:lnTo>
                  <a:pt x="5270643" y="4620606"/>
                </a:lnTo>
                <a:close/>
                <a:moveTo>
                  <a:pt x="3513762" y="3141056"/>
                </a:moveTo>
                <a:lnTo>
                  <a:pt x="5188574" y="3141056"/>
                </a:lnTo>
                <a:lnTo>
                  <a:pt x="5188574" y="4620606"/>
                </a:lnTo>
                <a:lnTo>
                  <a:pt x="3513762" y="4620606"/>
                </a:lnTo>
                <a:close/>
                <a:moveTo>
                  <a:pt x="1756881" y="3141056"/>
                </a:moveTo>
                <a:lnTo>
                  <a:pt x="3431693" y="3141056"/>
                </a:lnTo>
                <a:lnTo>
                  <a:pt x="3431693" y="4620606"/>
                </a:lnTo>
                <a:lnTo>
                  <a:pt x="1756881" y="4620606"/>
                </a:lnTo>
                <a:close/>
                <a:moveTo>
                  <a:pt x="0" y="3141056"/>
                </a:moveTo>
                <a:lnTo>
                  <a:pt x="1674812" y="3141056"/>
                </a:lnTo>
                <a:lnTo>
                  <a:pt x="1674812" y="4620606"/>
                </a:lnTo>
                <a:lnTo>
                  <a:pt x="0" y="4620606"/>
                </a:lnTo>
                <a:close/>
                <a:moveTo>
                  <a:pt x="3513762" y="1570528"/>
                </a:moveTo>
                <a:lnTo>
                  <a:pt x="5188574" y="1570528"/>
                </a:lnTo>
                <a:lnTo>
                  <a:pt x="5188574" y="3050078"/>
                </a:lnTo>
                <a:lnTo>
                  <a:pt x="3513762" y="3050078"/>
                </a:lnTo>
                <a:close/>
                <a:moveTo>
                  <a:pt x="1756882" y="1570528"/>
                </a:moveTo>
                <a:lnTo>
                  <a:pt x="3431693" y="1570528"/>
                </a:lnTo>
                <a:lnTo>
                  <a:pt x="3431693" y="3050078"/>
                </a:lnTo>
                <a:lnTo>
                  <a:pt x="1756882" y="3050078"/>
                </a:lnTo>
                <a:close/>
                <a:moveTo>
                  <a:pt x="1" y="1570528"/>
                </a:moveTo>
                <a:lnTo>
                  <a:pt x="1674813" y="1570528"/>
                </a:lnTo>
                <a:lnTo>
                  <a:pt x="1674813" y="3050078"/>
                </a:lnTo>
                <a:lnTo>
                  <a:pt x="1" y="3050078"/>
                </a:lnTo>
                <a:close/>
                <a:moveTo>
                  <a:pt x="1756882" y="0"/>
                </a:moveTo>
                <a:lnTo>
                  <a:pt x="3431693" y="0"/>
                </a:lnTo>
                <a:lnTo>
                  <a:pt x="3431693" y="1479550"/>
                </a:lnTo>
                <a:lnTo>
                  <a:pt x="1756882" y="1479550"/>
                </a:lnTo>
                <a:close/>
                <a:moveTo>
                  <a:pt x="1" y="0"/>
                </a:moveTo>
                <a:lnTo>
                  <a:pt x="1674813" y="0"/>
                </a:lnTo>
                <a:lnTo>
                  <a:pt x="1674813" y="1479550"/>
                </a:lnTo>
                <a:lnTo>
                  <a:pt x="1" y="1479550"/>
                </a:lnTo>
                <a:close/>
              </a:path>
            </a:pathLst>
          </a:custGeom>
          <a:solidFill>
            <a:srgbClr val="F3D7CD"/>
          </a:solidFill>
        </p:spPr>
        <p:txBody>
          <a:bodyPr wrap="square">
            <a:noAutofit/>
          </a:bodyPr>
          <a:lstStyle/>
          <a:p>
            <a:endParaRPr lang="zh-CN" altLang="en-US" dirty="0"/>
          </a:p>
        </p:txBody>
      </p:sp>
    </p:spTree>
    <p:extLst>
      <p:ext uri="{BB962C8B-B14F-4D97-AF65-F5344CB8AC3E}">
        <p14:creationId xmlns:p14="http://schemas.microsoft.com/office/powerpoint/2010/main" val="310595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7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CC380-C6B5-4FE6-BB62-1408DD8FD228}" type="slidenum">
              <a:rPr lang="zh-CN" altLang="en-US" smtClean="0"/>
              <a:t>‹#›</a:t>
            </a:fld>
            <a:endParaRPr lang="zh-CN" altLang="en-US"/>
          </a:p>
        </p:txBody>
      </p:sp>
      <p:sp>
        <p:nvSpPr>
          <p:cNvPr id="1048580" name="日期占位符 1"/>
          <p:cNvSpPr txBox="1"/>
          <p:nvPr userDrawn="1"/>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rPr>
              <a:t>国民表率   社会栋梁</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75" r:id="rId8"/>
    <p:sldLayoutId id="2147483676" r:id="rId9"/>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idx="4294967295"/>
          </p:nvPr>
        </p:nvSpPr>
        <p:spPr bwMode="auto">
          <a:xfrm>
            <a:off x="402167" y="228600"/>
            <a:ext cx="11387667" cy="11430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Rot="1" noChangeArrowheads="1"/>
          </p:cNvSpPr>
          <p:nvPr>
            <p:ph type="body" idx="9"/>
          </p:nvPr>
        </p:nvSpPr>
        <p:spPr bwMode="auto">
          <a:xfrm>
            <a:off x="402167" y="1600200"/>
            <a:ext cx="11387667" cy="4498975"/>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35908" name="Rectangle 4"/>
          <p:cNvSpPr>
            <a:spLocks noGrp="1" noChangeArrowheads="1"/>
          </p:cNvSpPr>
          <p:nvPr>
            <p:ph type="dt" sz="half" idx="2"/>
          </p:nvPr>
        </p:nvSpPr>
        <p:spPr bwMode="auto">
          <a:xfrm>
            <a:off x="402167" y="6245225"/>
            <a:ext cx="3052233"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b="0">
                <a:latin typeface="Arial" pitchFamily="34" charset="0"/>
                <a:ea typeface="宋体" pitchFamily="2" charset="-122"/>
                <a:cs typeface="+mn-cs"/>
              </a:defRPr>
            </a:lvl1pPr>
          </a:lstStyle>
          <a:p>
            <a:pPr>
              <a:defRPr/>
            </a:pPr>
            <a:endParaRPr lang="en-US" altLang="zh-CN"/>
          </a:p>
        </p:txBody>
      </p:sp>
      <p:sp>
        <p:nvSpPr>
          <p:cNvPr id="63590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b="0">
                <a:latin typeface="Arial" pitchFamily="34" charset="0"/>
                <a:ea typeface="宋体" pitchFamily="2" charset="-122"/>
                <a:cs typeface="+mn-cs"/>
              </a:defRPr>
            </a:lvl1pPr>
          </a:lstStyle>
          <a:p>
            <a:pPr>
              <a:defRPr/>
            </a:pPr>
            <a:endParaRPr lang="en-US" altLang="zh-CN"/>
          </a:p>
        </p:txBody>
      </p:sp>
      <p:sp>
        <p:nvSpPr>
          <p:cNvPr id="635910" name="Rectangle 6"/>
          <p:cNvSpPr>
            <a:spLocks noGrp="1" noChangeArrowheads="1"/>
          </p:cNvSpPr>
          <p:nvPr>
            <p:ph type="sldNum" sz="quarter" idx="4"/>
          </p:nvPr>
        </p:nvSpPr>
        <p:spPr bwMode="auto">
          <a:xfrm>
            <a:off x="8737601" y="6245225"/>
            <a:ext cx="3052233" cy="4762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fld id="{84146474-FD69-7648-99E4-8D29F7F4246E}" type="slidenum">
              <a:rPr lang="en-US" altLang="zh-CN"/>
              <a:t>‹#›</a:t>
            </a:fld>
            <a:endParaRPr lang="en-US" altLang="zh-CN"/>
          </a:p>
        </p:txBody>
      </p:sp>
    </p:spTree>
    <p:extLst>
      <p:ext uri="{BB962C8B-B14F-4D97-AF65-F5344CB8AC3E}">
        <p14:creationId xmlns:p14="http://schemas.microsoft.com/office/powerpoint/2010/main" val="370331027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85000"/>
        <a:buFont typeface="Wingdings 2" charset="0"/>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lr>
          <a:schemeClr val="hlink"/>
        </a:buClr>
        <a:buSzPct val="85000"/>
        <a:buFont typeface="Wingdings" charset="0"/>
        <a:buChar char=""/>
        <a:defRPr kumimoji="1" sz="2800">
          <a:solidFill>
            <a:schemeClr val="tx1"/>
          </a:solidFill>
          <a:latin typeface="+mn-lt"/>
          <a:ea typeface="+mn-ea"/>
          <a:cs typeface="宋体" charset="0"/>
        </a:defRPr>
      </a:lvl2pPr>
      <a:lvl3pPr marL="1143000" indent="-228600" algn="l" rtl="0" eaLnBrk="0" fontAlgn="base" hangingPunct="0">
        <a:spcBef>
          <a:spcPct val="20000"/>
        </a:spcBef>
        <a:spcAft>
          <a:spcPct val="0"/>
        </a:spcAft>
        <a:buClr>
          <a:schemeClr val="folHlink"/>
        </a:buClr>
        <a:buSzPct val="90000"/>
        <a:buFont typeface="Wingdings 2" charset="0"/>
        <a:buChar char="¡"/>
        <a:defRPr kumimoji="1" sz="2400">
          <a:solidFill>
            <a:schemeClr val="tx1"/>
          </a:solidFill>
          <a:latin typeface="+mn-lt"/>
          <a:ea typeface="+mn-ea"/>
          <a:cs typeface="宋体" charset="0"/>
        </a:defRPr>
      </a:lvl3pPr>
      <a:lvl4pPr marL="1600200" indent="-228600" algn="l" rtl="0" eaLnBrk="0" fontAlgn="base" hangingPunct="0">
        <a:spcBef>
          <a:spcPct val="20000"/>
        </a:spcBef>
        <a:spcAft>
          <a:spcPct val="0"/>
        </a:spcAft>
        <a:buClr>
          <a:schemeClr val="hlink"/>
        </a:buClr>
        <a:buSzPct val="90000"/>
        <a:buFont typeface="Wingdings" charset="0"/>
        <a:buChar char=""/>
        <a:defRPr kumimoji="1" sz="2000">
          <a:solidFill>
            <a:schemeClr val="tx1"/>
          </a:solidFill>
          <a:latin typeface="+mn-lt"/>
          <a:ea typeface="+mn-ea"/>
          <a:cs typeface="宋体" charset="0"/>
        </a:defRPr>
      </a:lvl4pPr>
      <a:lvl5pPr marL="2057400" indent="-228600" algn="l" rtl="0" eaLnBrk="0" fontAlgn="base" hangingPunct="0">
        <a:spcBef>
          <a:spcPct val="20000"/>
        </a:spcBef>
        <a:spcAft>
          <a:spcPct val="0"/>
        </a:spcAft>
        <a:buClr>
          <a:schemeClr val="folHlink"/>
        </a:buClr>
        <a:buSzPct val="90000"/>
        <a:buFont typeface="Wingdings 2" charset="0"/>
        <a:buChar char="¡"/>
        <a:defRPr kumimoji="1" sz="2000">
          <a:solidFill>
            <a:schemeClr val="tx1"/>
          </a:solidFill>
          <a:latin typeface="+mn-lt"/>
          <a:ea typeface="+mn-ea"/>
          <a:cs typeface="宋体" charset="0"/>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504" tIns="45752" rIns="91504" bIns="45752"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6"/>
            <a:ext cx="10515600" cy="4351339"/>
          </a:xfrm>
          <a:prstGeom prst="rect">
            <a:avLst/>
          </a:prstGeom>
        </p:spPr>
        <p:txBody>
          <a:bodyPr vert="horz" lIns="91504" tIns="45752" rIns="91504" bIns="45752"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504" tIns="45752" rIns="91504" bIns="45752" rtlCol="0" anchor="ctr"/>
          <a:lstStyle>
            <a:lvl1pPr algn="l">
              <a:defRPr sz="1199">
                <a:solidFill>
                  <a:schemeClr val="tx1">
                    <a:tint val="75000"/>
                  </a:schemeClr>
                </a:solidFill>
              </a:defRPr>
            </a:lvl1pPr>
          </a:lstStyle>
          <a:p>
            <a:pPr defTabSz="914120"/>
            <a:fld id="{42DF1591-7B17-44A4-9EBB-127D5B0D0BCE}" type="datetimeFigureOut">
              <a:rPr lang="zh-CN" altLang="en-US" smtClean="0">
                <a:solidFill>
                  <a:prstClr val="black">
                    <a:tint val="75000"/>
                  </a:prstClr>
                </a:solidFill>
              </a:rPr>
              <a:pPr defTabSz="914120"/>
              <a:t>2024/3/14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504" tIns="45752" rIns="91504" bIns="45752" rtlCol="0" anchor="ctr"/>
          <a:lstStyle>
            <a:lvl1pPr algn="ctr">
              <a:defRPr sz="1199">
                <a:solidFill>
                  <a:schemeClr val="tx1">
                    <a:tint val="75000"/>
                  </a:schemeClr>
                </a:solidFill>
              </a:defRPr>
            </a:lvl1pPr>
          </a:lstStyle>
          <a:p>
            <a:pPr defTabSz="91412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504" tIns="45752" rIns="91504" bIns="45752" rtlCol="0" anchor="ctr"/>
          <a:lstStyle>
            <a:lvl1pPr algn="r">
              <a:defRPr sz="1199">
                <a:solidFill>
                  <a:schemeClr val="tx1">
                    <a:tint val="75000"/>
                  </a:schemeClr>
                </a:solidFill>
              </a:defRPr>
            </a:lvl1pPr>
          </a:lstStyle>
          <a:p>
            <a:pPr defTabSz="914120"/>
            <a:fld id="{E402A9A3-453A-49B5-B529-04D288922142}" type="slidenum">
              <a:rPr lang="zh-CN" altLang="en-US" smtClean="0">
                <a:solidFill>
                  <a:prstClr val="black">
                    <a:tint val="75000"/>
                  </a:prstClr>
                </a:solidFill>
              </a:rPr>
              <a:pPr defTabSz="914120"/>
              <a:t>‹#›</a:t>
            </a:fld>
            <a:endParaRPr lang="zh-CN" altLang="en-US">
              <a:solidFill>
                <a:prstClr val="black">
                  <a:tint val="75000"/>
                </a:prstClr>
              </a:solidFill>
            </a:endParaRPr>
          </a:p>
        </p:txBody>
      </p:sp>
    </p:spTree>
    <p:extLst>
      <p:ext uri="{BB962C8B-B14F-4D97-AF65-F5344CB8AC3E}">
        <p14:creationId xmlns:p14="http://schemas.microsoft.com/office/powerpoint/2010/main" val="36041708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914120" rtl="0" eaLnBrk="1" latinLnBrk="0" hangingPunct="1">
        <a:lnSpc>
          <a:spcPct val="90000"/>
        </a:lnSpc>
        <a:spcBef>
          <a:spcPct val="0"/>
        </a:spcBef>
        <a:buNone/>
        <a:defRPr sz="4396" kern="1200">
          <a:solidFill>
            <a:schemeClr val="tx1"/>
          </a:solidFill>
          <a:latin typeface="+mj-lt"/>
          <a:ea typeface="+mj-ea"/>
          <a:cs typeface="+mj-cs"/>
        </a:defRPr>
      </a:lvl1pPr>
    </p:titleStyle>
    <p:bodyStyle>
      <a:lvl1pPr marL="228371" indent="-228371" algn="l" defTabSz="914120"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5749" indent="-228371" algn="l" defTabSz="91412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491" indent="-228371" algn="l" defTabSz="914120"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69"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611"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3988"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731"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108"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4851" indent="-228371" algn="l" defTabSz="914120"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zh-CN"/>
      </a:defPPr>
      <a:lvl1pPr marL="0" algn="l" defTabSz="914120" rtl="0" eaLnBrk="1" latinLnBrk="0" hangingPunct="1">
        <a:defRPr sz="1798" kern="1200">
          <a:solidFill>
            <a:schemeClr val="tx1"/>
          </a:solidFill>
          <a:latin typeface="+mn-lt"/>
          <a:ea typeface="+mn-ea"/>
          <a:cs typeface="+mn-cs"/>
        </a:defRPr>
      </a:lvl1pPr>
      <a:lvl2pPr marL="456743" algn="l" defTabSz="914120" rtl="0" eaLnBrk="1" latinLnBrk="0" hangingPunct="1">
        <a:defRPr sz="1798" kern="1200">
          <a:solidFill>
            <a:schemeClr val="tx1"/>
          </a:solidFill>
          <a:latin typeface="+mn-lt"/>
          <a:ea typeface="+mn-ea"/>
          <a:cs typeface="+mn-cs"/>
        </a:defRPr>
      </a:lvl2pPr>
      <a:lvl3pPr marL="914120" algn="l" defTabSz="914120" rtl="0" eaLnBrk="1" latinLnBrk="0" hangingPunct="1">
        <a:defRPr sz="1798" kern="1200">
          <a:solidFill>
            <a:schemeClr val="tx1"/>
          </a:solidFill>
          <a:latin typeface="+mn-lt"/>
          <a:ea typeface="+mn-ea"/>
          <a:cs typeface="+mn-cs"/>
        </a:defRPr>
      </a:lvl3pPr>
      <a:lvl4pPr marL="1370863" algn="l" defTabSz="914120" rtl="0" eaLnBrk="1" latinLnBrk="0" hangingPunct="1">
        <a:defRPr sz="1798" kern="1200">
          <a:solidFill>
            <a:schemeClr val="tx1"/>
          </a:solidFill>
          <a:latin typeface="+mn-lt"/>
          <a:ea typeface="+mn-ea"/>
          <a:cs typeface="+mn-cs"/>
        </a:defRPr>
      </a:lvl4pPr>
      <a:lvl5pPr marL="1828240" algn="l" defTabSz="914120" rtl="0" eaLnBrk="1" latinLnBrk="0" hangingPunct="1">
        <a:defRPr sz="1798" kern="1200">
          <a:solidFill>
            <a:schemeClr val="tx1"/>
          </a:solidFill>
          <a:latin typeface="+mn-lt"/>
          <a:ea typeface="+mn-ea"/>
          <a:cs typeface="+mn-cs"/>
        </a:defRPr>
      </a:lvl5pPr>
      <a:lvl6pPr marL="2284983" algn="l" defTabSz="914120" rtl="0" eaLnBrk="1" latinLnBrk="0" hangingPunct="1">
        <a:defRPr sz="1798" kern="1200">
          <a:solidFill>
            <a:schemeClr val="tx1"/>
          </a:solidFill>
          <a:latin typeface="+mn-lt"/>
          <a:ea typeface="+mn-ea"/>
          <a:cs typeface="+mn-cs"/>
        </a:defRPr>
      </a:lvl6pPr>
      <a:lvl7pPr marL="2742360" algn="l" defTabSz="914120" rtl="0" eaLnBrk="1" latinLnBrk="0" hangingPunct="1">
        <a:defRPr sz="1798" kern="1200">
          <a:solidFill>
            <a:schemeClr val="tx1"/>
          </a:solidFill>
          <a:latin typeface="+mn-lt"/>
          <a:ea typeface="+mn-ea"/>
          <a:cs typeface="+mn-cs"/>
        </a:defRPr>
      </a:lvl7pPr>
      <a:lvl8pPr marL="3199103" algn="l" defTabSz="914120" rtl="0" eaLnBrk="1" latinLnBrk="0" hangingPunct="1">
        <a:defRPr sz="1798" kern="1200">
          <a:solidFill>
            <a:schemeClr val="tx1"/>
          </a:solidFill>
          <a:latin typeface="+mn-lt"/>
          <a:ea typeface="+mn-ea"/>
          <a:cs typeface="+mn-cs"/>
        </a:defRPr>
      </a:lvl8pPr>
      <a:lvl9pPr marL="3656480" algn="l" defTabSz="914120"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D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BD4B7-F5A3-430A-AC2A-0D5440804EE2}" type="datetimeFigureOut">
              <a:rPr lang="zh-CN" altLang="en-US" smtClean="0"/>
              <a:t>2024/3/14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B0BBA-ADCE-45FE-AC0F-BFE296A8225E}" type="slidenum">
              <a:rPr lang="zh-CN" altLang="en-US" smtClean="0"/>
              <a:t>‹#›</a:t>
            </a:fld>
            <a:endParaRPr lang="zh-CN" altLang="en-US"/>
          </a:p>
        </p:txBody>
      </p:sp>
    </p:spTree>
    <p:extLst>
      <p:ext uri="{BB962C8B-B14F-4D97-AF65-F5344CB8AC3E}">
        <p14:creationId xmlns:p14="http://schemas.microsoft.com/office/powerpoint/2010/main" val="425707649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7.xml"/><Relationship Id="rId7" Type="http://schemas.openxmlformats.org/officeDocument/2006/relationships/diagramQuickStyle" Target="../diagrams/quickStyle7.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5.png"/><Relationship Id="rId9" Type="http://schemas.microsoft.com/office/2007/relationships/diagramDrawing" Target="../diagrams/drawing7.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8.xml"/><Relationship Id="rId7" Type="http://schemas.openxmlformats.org/officeDocument/2006/relationships/diagramQuickStyle" Target="../diagrams/quickStyle8.xml"/><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5.png"/><Relationship Id="rId9" Type="http://schemas.microsoft.com/office/2007/relationships/diagramDrawing" Target="../diagrams/drawing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politics.gmw.cn/2020-05/28/content_33869611.htm" TargetMode="External"/><Relationship Id="rId5" Type="http://schemas.openxmlformats.org/officeDocument/2006/relationships/hyperlink" Target="https://baijiahao.baidu.com/s?id=1667914484461114080&amp;wfr=spider&amp;for=pc"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mbd.baidu.com/newspage/data/landingsuper?context=%7b%22nid%22:%22news_9755470213718891704%22%7d&amp;n_type=1&amp;p_from=4"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0.png"/><Relationship Id="rId7" Type="http://schemas.openxmlformats.org/officeDocument/2006/relationships/diagramQuickStyle" Target="../diagrams/quickStyle11.xm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32.jpeg"/><Relationship Id="rId4" Type="http://schemas.openxmlformats.org/officeDocument/2006/relationships/image" Target="../media/image31.png"/><Relationship Id="rId9" Type="http://schemas.microsoft.com/office/2007/relationships/diagramDrawing" Target="../diagrams/drawing11.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image" Target="../media/image35.pn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30.pn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image" Target="../media/image30.png"/><Relationship Id="rId1" Type="http://schemas.openxmlformats.org/officeDocument/2006/relationships/slideLayout" Target="../slideLayouts/slideLayout41.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0.png"/><Relationship Id="rId7" Type="http://schemas.openxmlformats.org/officeDocument/2006/relationships/diagramColors" Target="../diagrams/colors16.xml"/><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7.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openxmlformats.org/officeDocument/2006/relationships/image" Target="../media/image30.png"/><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notesSlide" Target="../notesSlides/notesSlide21.xml"/><Relationship Id="rId1" Type="http://schemas.openxmlformats.org/officeDocument/2006/relationships/slideLayout" Target="../slideLayouts/slideLayout41.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0.png"/><Relationship Id="rId7" Type="http://schemas.openxmlformats.org/officeDocument/2006/relationships/diagramColors" Target="../diagrams/colors19.xml"/><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20.xml"/><Relationship Id="rId13" Type="http://schemas.microsoft.com/office/2007/relationships/diagramDrawing" Target="../diagrams/drawing21.xml"/><Relationship Id="rId3" Type="http://schemas.openxmlformats.org/officeDocument/2006/relationships/image" Target="../media/image30.png"/><Relationship Id="rId7" Type="http://schemas.openxmlformats.org/officeDocument/2006/relationships/diagramColors" Target="../diagrams/colors20.xml"/><Relationship Id="rId12" Type="http://schemas.openxmlformats.org/officeDocument/2006/relationships/diagramColors" Target="../diagrams/colors21.xml"/><Relationship Id="rId2" Type="http://schemas.openxmlformats.org/officeDocument/2006/relationships/notesSlide" Target="../notesSlides/notesSlide24.xml"/><Relationship Id="rId1" Type="http://schemas.openxmlformats.org/officeDocument/2006/relationships/slideLayout" Target="../slideLayouts/slideLayout41.xml"/><Relationship Id="rId6" Type="http://schemas.openxmlformats.org/officeDocument/2006/relationships/diagramQuickStyle" Target="../diagrams/quickStyle20.xml"/><Relationship Id="rId11" Type="http://schemas.openxmlformats.org/officeDocument/2006/relationships/diagramQuickStyle" Target="../diagrams/quickStyle21.xml"/><Relationship Id="rId5" Type="http://schemas.openxmlformats.org/officeDocument/2006/relationships/diagramLayout" Target="../diagrams/layout20.xml"/><Relationship Id="rId10" Type="http://schemas.openxmlformats.org/officeDocument/2006/relationships/diagramLayout" Target="../diagrams/layout21.xml"/><Relationship Id="rId4" Type="http://schemas.openxmlformats.org/officeDocument/2006/relationships/diagramData" Target="../diagrams/data20.xml"/><Relationship Id="rId9" Type="http://schemas.openxmlformats.org/officeDocument/2006/relationships/diagramData" Target="../diagrams/data2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8" name="文本框 17"/>
          <p:cNvSpPr txBox="1"/>
          <p:nvPr/>
        </p:nvSpPr>
        <p:spPr>
          <a:xfrm>
            <a:off x="884028" y="2663508"/>
            <a:ext cx="298480" cy="584775"/>
          </a:xfrm>
          <a:prstGeom prst="rect">
            <a:avLst/>
          </a:prstGeom>
          <a:noFill/>
        </p:spPr>
        <p:txBody>
          <a:bodyPr wrap="none" rtlCol="0">
            <a:spAutoFit/>
          </a:bodyPr>
          <a:lstStyle/>
          <a:p>
            <a:r>
              <a:rPr kumimoji="1" lang="zh-CN" altLang="en-US" sz="3200" dirty="0">
                <a:solidFill>
                  <a:schemeClr val="bg1">
                    <a:lumMod val="95000"/>
                  </a:schemeClr>
                </a:solidFill>
              </a:rPr>
              <a:t> </a:t>
            </a:r>
          </a:p>
        </p:txBody>
      </p:sp>
      <p:pic>
        <p:nvPicPr>
          <p:cNvPr id="3" name="图片 2"/>
          <p:cNvPicPr>
            <a:picLocks noChangeAspect="1"/>
          </p:cNvPicPr>
          <p:nvPr/>
        </p:nvPicPr>
        <p:blipFill>
          <a:blip r:embed="rId3" cstate="screen">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487924" y="273762"/>
            <a:ext cx="694584" cy="694235"/>
          </a:xfrm>
          <a:prstGeom prst="rect">
            <a:avLst/>
          </a:prstGeom>
        </p:spPr>
      </p:pic>
      <p:sp>
        <p:nvSpPr>
          <p:cNvPr id="8" name="文本框 7"/>
          <p:cNvSpPr txBox="1"/>
          <p:nvPr/>
        </p:nvSpPr>
        <p:spPr>
          <a:xfrm>
            <a:off x="1405110" y="4411244"/>
            <a:ext cx="8432735" cy="1754326"/>
          </a:xfrm>
          <a:prstGeom prst="rect">
            <a:avLst/>
          </a:prstGeom>
          <a:noFill/>
        </p:spPr>
        <p:txBody>
          <a:bodyPr wrap="square" rtlCol="0">
            <a:spAutoFit/>
          </a:bodyPr>
          <a:lstStyle/>
          <a:p>
            <a:pPr algn="ctr">
              <a:lnSpc>
                <a:spcPct val="150000"/>
              </a:lnSpc>
            </a:pPr>
            <a:r>
              <a:rPr kumimoji="1" lang="zh-CN" altLang="en-US" sz="3600" b="1" dirty="0" smtClean="0">
                <a:solidFill>
                  <a:schemeClr val="bg1"/>
                </a:solidFill>
                <a:latin typeface="华文中宋" panose="02010600040101010101" pitchFamily="2" charset="-122"/>
                <a:ea typeface="华文中宋" panose="02010600040101010101" pitchFamily="2" charset="-122"/>
              </a:rPr>
              <a:t>   坚持优先发展教育</a:t>
            </a:r>
            <a:endParaRPr kumimoji="1" lang="en-US" altLang="zh-CN" sz="3600" b="1" dirty="0" smtClean="0">
              <a:solidFill>
                <a:schemeClr val="bg1"/>
              </a:solidFill>
              <a:latin typeface="华文中宋" panose="02010600040101010101" pitchFamily="2" charset="-122"/>
              <a:ea typeface="华文中宋" panose="02010600040101010101" pitchFamily="2" charset="-122"/>
            </a:endParaRPr>
          </a:p>
          <a:p>
            <a:pPr algn="ctr">
              <a:lnSpc>
                <a:spcPct val="150000"/>
              </a:lnSpc>
            </a:pPr>
            <a:r>
              <a:rPr kumimoji="1" lang="zh-CN" altLang="en-US" sz="3600" b="1" dirty="0" smtClean="0">
                <a:solidFill>
                  <a:schemeClr val="bg1"/>
                </a:solidFill>
                <a:latin typeface="华文中宋" panose="02010600040101010101" pitchFamily="2" charset="-122"/>
                <a:ea typeface="华文中宋" panose="02010600040101010101" pitchFamily="2" charset="-122"/>
              </a:rPr>
              <a:t>教育、科技、人才三位一体、统筹推进</a:t>
            </a:r>
            <a:endParaRPr kumimoji="1" lang="zh-CN" altLang="en-US" sz="3600" b="1" dirty="0">
              <a:solidFill>
                <a:schemeClr val="bg1"/>
              </a:solidFill>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041773"/>
            <a:ext cx="6524418" cy="324347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4418" y="1041773"/>
            <a:ext cx="5667582" cy="32434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79" y="934127"/>
            <a:ext cx="9699171" cy="5262979"/>
          </a:xfrm>
          <a:prstGeom prst="rect">
            <a:avLst/>
          </a:prstGeom>
          <a:solidFill>
            <a:srgbClr val="C00000"/>
          </a:solidFill>
        </p:spPr>
        <p:txBody>
          <a:bodyPr wrap="square">
            <a:spAutoFit/>
          </a:bodyPr>
          <a:lstStyle/>
          <a:p>
            <a:pPr marL="342900" indent="-342900">
              <a:buFont typeface="Wingdings" panose="05000000000000000000" pitchFamily="2" charset="2"/>
              <a:buChar char="Ø"/>
            </a:pPr>
            <a:r>
              <a:rPr lang="zh-CN" altLang="en-US" sz="2400" b="1" dirty="0" smtClean="0">
                <a:solidFill>
                  <a:schemeClr val="bg1"/>
                </a:solidFill>
                <a:latin typeface="华文中宋" panose="02010600040101010101" pitchFamily="2" charset="-122"/>
                <a:ea typeface="华文中宋" panose="02010600040101010101" pitchFamily="2" charset="-122"/>
              </a:rPr>
              <a:t>“科教</a:t>
            </a:r>
            <a:r>
              <a:rPr lang="zh-CN" altLang="en-US" sz="2400" b="1" dirty="0">
                <a:solidFill>
                  <a:schemeClr val="bg1"/>
                </a:solidFill>
                <a:latin typeface="华文中宋" panose="02010600040101010101" pitchFamily="2" charset="-122"/>
                <a:ea typeface="华文中宋" panose="02010600040101010101" pitchFamily="2" charset="-122"/>
              </a:rPr>
              <a:t>兴国，是指全面落实科学技术是第一生产力的思想，坚持</a:t>
            </a:r>
            <a:r>
              <a:rPr lang="zh-CN" altLang="en-US" sz="2400" b="1" dirty="0">
                <a:solidFill>
                  <a:srgbClr val="FFFF00"/>
                </a:solidFill>
                <a:latin typeface="华文中宋" panose="02010600040101010101" pitchFamily="2" charset="-122"/>
                <a:ea typeface="华文中宋" panose="02010600040101010101" pitchFamily="2" charset="-122"/>
              </a:rPr>
              <a:t>教育为本</a:t>
            </a:r>
            <a:r>
              <a:rPr lang="zh-CN" altLang="en-US" sz="2400" b="1" dirty="0">
                <a:solidFill>
                  <a:schemeClr val="bg1"/>
                </a:solidFill>
                <a:latin typeface="华文中宋" panose="02010600040101010101" pitchFamily="2" charset="-122"/>
                <a:ea typeface="华文中宋" panose="02010600040101010101" pitchFamily="2" charset="-122"/>
              </a:rPr>
              <a:t>，把科技和教育摆在经济、社会发展的</a:t>
            </a:r>
            <a:r>
              <a:rPr lang="zh-CN" altLang="en-US" sz="2400" b="1" dirty="0">
                <a:solidFill>
                  <a:srgbClr val="FFFF00"/>
                </a:solidFill>
                <a:latin typeface="华文中宋" panose="02010600040101010101" pitchFamily="2" charset="-122"/>
                <a:ea typeface="华文中宋" panose="02010600040101010101" pitchFamily="2" charset="-122"/>
              </a:rPr>
              <a:t>重要位置</a:t>
            </a:r>
            <a:r>
              <a:rPr lang="zh-CN" altLang="en-US" sz="2400" b="1" dirty="0">
                <a:solidFill>
                  <a:schemeClr val="bg1"/>
                </a:solidFill>
                <a:latin typeface="华文中宋" panose="02010600040101010101" pitchFamily="2" charset="-122"/>
                <a:ea typeface="华文中宋" panose="02010600040101010101" pitchFamily="2" charset="-122"/>
              </a:rPr>
              <a:t>，增强国家的科技实力及向现实生产力转化的能力，提高全民族的科技文化素质，把经济建设转移到依靠科技进步和提高劳动者素质的轨道上来，加速实现国家的繁荣强盛</a:t>
            </a:r>
            <a:r>
              <a:rPr lang="zh-CN" altLang="en-US" sz="2400" b="1" dirty="0" smtClean="0">
                <a:solidFill>
                  <a:schemeClr val="bg1"/>
                </a:solidFill>
                <a:latin typeface="华文中宋" panose="02010600040101010101" pitchFamily="2" charset="-122"/>
                <a:ea typeface="华文中宋" panose="02010600040101010101" pitchFamily="2" charset="-122"/>
              </a:rPr>
              <a:t>。”（</a:t>
            </a:r>
            <a:r>
              <a:rPr lang="en-US" altLang="zh-CN" sz="2400" b="1" dirty="0" smtClean="0">
                <a:solidFill>
                  <a:schemeClr val="bg1"/>
                </a:solidFill>
                <a:latin typeface="华文中宋" panose="02010600040101010101" pitchFamily="2" charset="-122"/>
                <a:ea typeface="华文中宋" panose="02010600040101010101" pitchFamily="2" charset="-122"/>
              </a:rPr>
              <a:t>1995.5.6</a:t>
            </a:r>
            <a:r>
              <a:rPr lang="zh-CN" altLang="en-US" sz="2400" b="1" dirty="0" smtClean="0">
                <a:solidFill>
                  <a:schemeClr val="bg1"/>
                </a:solidFill>
                <a:latin typeface="华文中宋" panose="02010600040101010101" pitchFamily="2" charset="-122"/>
                <a:ea typeface="华文中宋" panose="02010600040101010101" pitchFamily="2" charset="-122"/>
              </a:rPr>
              <a:t>，中共中央、国务院</a:t>
            </a:r>
            <a:r>
              <a:rPr lang="en-US" altLang="zh-CN" sz="2400" b="1" dirty="0" smtClean="0">
                <a:solidFill>
                  <a:schemeClr val="bg1"/>
                </a:solidFill>
                <a:latin typeface="华文中宋" panose="02010600040101010101" pitchFamily="2" charset="-122"/>
                <a:ea typeface="华文中宋" panose="02010600040101010101" pitchFamily="2" charset="-122"/>
              </a:rPr>
              <a:t>《</a:t>
            </a:r>
            <a:r>
              <a:rPr lang="zh-CN" altLang="en-US" sz="2400" b="1" dirty="0" smtClean="0">
                <a:solidFill>
                  <a:schemeClr val="bg1"/>
                </a:solidFill>
                <a:latin typeface="华文中宋" panose="02010600040101010101" pitchFamily="2" charset="-122"/>
                <a:ea typeface="华文中宋" panose="02010600040101010101" pitchFamily="2" charset="-122"/>
              </a:rPr>
              <a:t>关于加速科学技术进步的决定</a:t>
            </a:r>
            <a:r>
              <a:rPr lang="en-US" altLang="zh-CN" sz="2400" b="1" dirty="0" smtClean="0">
                <a:solidFill>
                  <a:schemeClr val="bg1"/>
                </a:solidFill>
                <a:latin typeface="华文中宋" panose="02010600040101010101" pitchFamily="2" charset="-122"/>
                <a:ea typeface="华文中宋" panose="02010600040101010101" pitchFamily="2" charset="-122"/>
              </a:rPr>
              <a:t>》</a:t>
            </a:r>
            <a:r>
              <a:rPr lang="zh-CN" altLang="en-US" sz="2400" b="1" dirty="0" smtClean="0">
                <a:solidFill>
                  <a:schemeClr val="bg1"/>
                </a:solidFill>
                <a:latin typeface="华文中宋" panose="02010600040101010101" pitchFamily="2" charset="-122"/>
                <a:ea typeface="华文中宋" panose="02010600040101010101" pitchFamily="2" charset="-122"/>
              </a:rPr>
              <a:t>）</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endParaRPr lang="en-US" altLang="zh-CN" sz="2400" b="1" dirty="0" smtClean="0">
              <a:solidFill>
                <a:schemeClr val="bg1"/>
              </a:solidFill>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r>
              <a:rPr lang="en-US" altLang="zh-CN" sz="2400" b="1" dirty="0">
                <a:solidFill>
                  <a:schemeClr val="bg1"/>
                </a:solidFill>
                <a:latin typeface="华文中宋" panose="02010600040101010101" pitchFamily="2" charset="-122"/>
                <a:ea typeface="华文中宋" panose="02010600040101010101" pitchFamily="2" charset="-122"/>
              </a:rPr>
              <a:t>1998</a:t>
            </a:r>
            <a:r>
              <a:rPr lang="zh-CN" altLang="en-US" sz="2400" b="1" dirty="0">
                <a:solidFill>
                  <a:schemeClr val="bg1"/>
                </a:solidFill>
                <a:latin typeface="华文中宋" panose="02010600040101010101" pitchFamily="2" charset="-122"/>
                <a:ea typeface="华文中宋" panose="02010600040101010101" pitchFamily="2" charset="-122"/>
              </a:rPr>
              <a:t>年</a:t>
            </a:r>
            <a:r>
              <a:rPr lang="en-US" altLang="zh-CN" sz="2400" b="1" dirty="0">
                <a:solidFill>
                  <a:schemeClr val="bg1"/>
                </a:solidFill>
                <a:latin typeface="华文中宋" panose="02010600040101010101" pitchFamily="2" charset="-122"/>
                <a:ea typeface="华文中宋" panose="02010600040101010101" pitchFamily="2" charset="-122"/>
              </a:rPr>
              <a:t>5</a:t>
            </a:r>
            <a:r>
              <a:rPr lang="zh-CN" altLang="en-US" sz="2400" b="1" dirty="0">
                <a:solidFill>
                  <a:schemeClr val="bg1"/>
                </a:solidFill>
                <a:latin typeface="华文中宋" panose="02010600040101010101" pitchFamily="2" charset="-122"/>
                <a:ea typeface="华文中宋" panose="02010600040101010101" pitchFamily="2" charset="-122"/>
              </a:rPr>
              <a:t>月</a:t>
            </a:r>
            <a:r>
              <a:rPr lang="en-US" altLang="zh-CN" sz="2400" b="1" dirty="0">
                <a:solidFill>
                  <a:schemeClr val="bg1"/>
                </a:solidFill>
                <a:latin typeface="华文中宋" panose="02010600040101010101" pitchFamily="2" charset="-122"/>
                <a:ea typeface="华文中宋" panose="02010600040101010101" pitchFamily="2" charset="-122"/>
              </a:rPr>
              <a:t>4</a:t>
            </a:r>
            <a:r>
              <a:rPr lang="zh-CN" altLang="en-US" sz="2400" b="1" dirty="0">
                <a:solidFill>
                  <a:schemeClr val="bg1"/>
                </a:solidFill>
                <a:latin typeface="华文中宋" panose="02010600040101010101" pitchFamily="2" charset="-122"/>
                <a:ea typeface="华文中宋" panose="02010600040101010101" pitchFamily="2" charset="-122"/>
              </a:rPr>
              <a:t>日，江泽民在庆祝北大建校</a:t>
            </a:r>
            <a:r>
              <a:rPr lang="en-US" altLang="zh-CN" sz="2400" b="1" dirty="0">
                <a:solidFill>
                  <a:schemeClr val="bg1"/>
                </a:solidFill>
                <a:latin typeface="华文中宋" panose="02010600040101010101" pitchFamily="2" charset="-122"/>
                <a:ea typeface="华文中宋" panose="02010600040101010101" pitchFamily="2" charset="-122"/>
              </a:rPr>
              <a:t>100</a:t>
            </a:r>
            <a:r>
              <a:rPr lang="zh-CN" altLang="en-US" sz="2400" b="1" dirty="0">
                <a:solidFill>
                  <a:schemeClr val="bg1"/>
                </a:solidFill>
                <a:latin typeface="华文中宋" panose="02010600040101010101" pitchFamily="2" charset="-122"/>
                <a:ea typeface="华文中宋" panose="02010600040101010101" pitchFamily="2" charset="-122"/>
              </a:rPr>
              <a:t>周年大会上的讲话，“一些发达国家现在开始发展知识经济，对此我们要高度重视。</a:t>
            </a:r>
            <a:r>
              <a:rPr lang="zh-CN" altLang="en-US" sz="2400" b="1" u="sng" dirty="0">
                <a:solidFill>
                  <a:schemeClr val="bg1"/>
                </a:solidFill>
                <a:latin typeface="华文中宋" panose="02010600040101010101" pitchFamily="2" charset="-122"/>
                <a:ea typeface="华文中宋" panose="02010600040101010101" pitchFamily="2" charset="-122"/>
              </a:rPr>
              <a:t>要发展就要靠科技，实施科教兴国战略。</a:t>
            </a:r>
            <a:r>
              <a:rPr lang="zh-CN" altLang="en-US" sz="2400" b="1" dirty="0" smtClean="0">
                <a:solidFill>
                  <a:schemeClr val="bg1"/>
                </a:solidFill>
                <a:latin typeface="华文中宋" panose="02010600040101010101" pitchFamily="2" charset="-122"/>
                <a:ea typeface="华文中宋" panose="02010600040101010101" pitchFamily="2" charset="-122"/>
              </a:rPr>
              <a:t>”</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endParaRPr lang="en-US" altLang="zh-CN" sz="2400" b="1" dirty="0" smtClean="0">
              <a:solidFill>
                <a:schemeClr val="bg1"/>
              </a:solidFill>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r>
              <a:rPr lang="en-US" altLang="zh-CN" sz="2400" b="1" dirty="0" smtClean="0">
                <a:solidFill>
                  <a:schemeClr val="bg1"/>
                </a:solidFill>
                <a:latin typeface="华文中宋" panose="02010600040101010101" pitchFamily="2" charset="-122"/>
                <a:ea typeface="华文中宋" panose="02010600040101010101" pitchFamily="2" charset="-122"/>
              </a:rPr>
              <a:t>2001.6.4, </a:t>
            </a:r>
            <a:r>
              <a:rPr lang="zh-CN" altLang="en-US" sz="2400" b="1" dirty="0" smtClean="0">
                <a:solidFill>
                  <a:schemeClr val="bg1"/>
                </a:solidFill>
                <a:latin typeface="华文中宋" panose="02010600040101010101" pitchFamily="2" charset="-122"/>
                <a:ea typeface="华文中宋" panose="02010600040101010101" pitchFamily="2" charset="-122"/>
              </a:rPr>
              <a:t>在</a:t>
            </a:r>
            <a:r>
              <a:rPr lang="zh-CN" altLang="en-US" sz="2400" b="1" dirty="0" smtClean="0">
                <a:solidFill>
                  <a:schemeClr val="bg1"/>
                </a:solidFill>
                <a:latin typeface="华文中宋" panose="02010600040101010101" pitchFamily="2" charset="-122"/>
                <a:ea typeface="华文中宋" panose="02010600040101010101" pitchFamily="2" charset="-122"/>
              </a:rPr>
              <a:t>中国科学技术协会第六</a:t>
            </a:r>
            <a:r>
              <a:rPr lang="zh-CN" altLang="en-US" sz="2400" b="1" dirty="0" smtClean="0">
                <a:solidFill>
                  <a:schemeClr val="bg1"/>
                </a:solidFill>
                <a:latin typeface="华文中宋" panose="02010600040101010101" pitchFamily="2" charset="-122"/>
                <a:ea typeface="华文中宋" panose="02010600040101010101" pitchFamily="2" charset="-122"/>
              </a:rPr>
              <a:t>次全国代表大会上的讲话，江泽民</a:t>
            </a:r>
            <a:r>
              <a:rPr lang="en-US" altLang="zh-CN" sz="2400" b="1" dirty="0" smtClean="0">
                <a:solidFill>
                  <a:schemeClr val="bg1"/>
                </a:solidFill>
                <a:latin typeface="华文中宋" panose="02010600040101010101" pitchFamily="2" charset="-122"/>
                <a:ea typeface="华文中宋" panose="02010600040101010101" pitchFamily="2" charset="-122"/>
              </a:rPr>
              <a:t>:</a:t>
            </a:r>
            <a:r>
              <a:rPr lang="zh-CN" altLang="en-US" sz="2400" b="1" dirty="0" smtClean="0">
                <a:solidFill>
                  <a:schemeClr val="bg1"/>
                </a:solidFill>
                <a:latin typeface="华文中宋" panose="02010600040101010101" pitchFamily="2" charset="-122"/>
                <a:ea typeface="华文中宋" panose="02010600040101010101" pitchFamily="2" charset="-122"/>
              </a:rPr>
              <a:t> “</a:t>
            </a:r>
            <a:r>
              <a:rPr lang="zh-CN" altLang="en-US" sz="2400" b="1" dirty="0">
                <a:solidFill>
                  <a:schemeClr val="bg1"/>
                </a:solidFill>
                <a:latin typeface="华文中宋" panose="02010600040101010101" pitchFamily="2" charset="-122"/>
                <a:ea typeface="华文中宋" panose="02010600040101010101" pitchFamily="2" charset="-122"/>
              </a:rPr>
              <a:t>科学技术是第一生产力，</a:t>
            </a:r>
            <a:r>
              <a:rPr lang="zh-CN" altLang="en-US" sz="2400" b="1" u="sng" dirty="0">
                <a:solidFill>
                  <a:schemeClr val="bg1"/>
                </a:solidFill>
                <a:latin typeface="华文中宋" panose="02010600040101010101" pitchFamily="2" charset="-122"/>
                <a:ea typeface="华文中宋" panose="02010600040101010101" pitchFamily="2" charset="-122"/>
              </a:rPr>
              <a:t>是</a:t>
            </a:r>
            <a:r>
              <a:rPr lang="zh-CN" altLang="en-US" sz="2400" b="1" u="sng" dirty="0" smtClean="0">
                <a:solidFill>
                  <a:schemeClr val="bg1"/>
                </a:solidFill>
                <a:latin typeface="华文中宋" panose="02010600040101010101" pitchFamily="2" charset="-122"/>
                <a:ea typeface="华文中宋" panose="02010600040101010101" pitchFamily="2" charset="-122"/>
              </a:rPr>
              <a:t>先进</a:t>
            </a:r>
            <a:r>
              <a:rPr lang="zh-CN" altLang="en-US" sz="2400" b="1" u="sng" dirty="0">
                <a:solidFill>
                  <a:schemeClr val="bg1"/>
                </a:solidFill>
                <a:latin typeface="华文中宋" panose="02010600040101010101" pitchFamily="2" charset="-122"/>
                <a:ea typeface="华文中宋" panose="02010600040101010101" pitchFamily="2" charset="-122"/>
              </a:rPr>
              <a:t>生产力的集中体现和主要</a:t>
            </a:r>
            <a:r>
              <a:rPr lang="zh-CN" altLang="en-US" sz="2400" b="1" u="sng" dirty="0" smtClean="0">
                <a:solidFill>
                  <a:schemeClr val="bg1"/>
                </a:solidFill>
                <a:latin typeface="华文中宋" panose="02010600040101010101" pitchFamily="2" charset="-122"/>
                <a:ea typeface="华文中宋" panose="02010600040101010101" pitchFamily="2" charset="-122"/>
              </a:rPr>
              <a:t>标志，也是人类文明进步的基石</a:t>
            </a:r>
            <a:r>
              <a:rPr lang="zh-CN" altLang="en-US" sz="2400" b="1" dirty="0" smtClean="0">
                <a:solidFill>
                  <a:schemeClr val="bg1"/>
                </a:solidFill>
                <a:latin typeface="华文中宋" panose="02010600040101010101" pitchFamily="2" charset="-122"/>
                <a:ea typeface="华文中宋" panose="02010600040101010101" pitchFamily="2" charset="-122"/>
              </a:rPr>
              <a:t>”</a:t>
            </a:r>
            <a:endParaRPr lang="zh-CN" altLang="en-US" sz="2400" b="1"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0179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6636" y="411956"/>
            <a:ext cx="11674928" cy="3323987"/>
          </a:xfrm>
          <a:prstGeom prst="rect">
            <a:avLst/>
          </a:prstGeom>
          <a:noFill/>
        </p:spPr>
        <p:txBody>
          <a:bodyPr wrap="square" rtlCol="0" anchor="t">
            <a:spAutoFit/>
          </a:bodyPr>
          <a:lstStyle/>
          <a:p>
            <a:pPr fontAlgn="base">
              <a:spcBef>
                <a:spcPts val="600"/>
              </a:spcBef>
              <a:spcAft>
                <a:spcPts val="600"/>
              </a:spcAft>
            </a:pPr>
            <a:r>
              <a:rPr lang="en-US" altLang="zh-CN" sz="2000" b="1" dirty="0">
                <a:solidFill>
                  <a:srgbClr val="080808"/>
                </a:solidFill>
                <a:latin typeface="Arial" charset="0"/>
                <a:ea typeface="宋体" charset="0"/>
                <a:sym typeface="+mn-ea"/>
              </a:rPr>
              <a:t>Peter </a:t>
            </a:r>
            <a:r>
              <a:rPr lang="en-US" altLang="zh-CN" sz="2000" b="1" dirty="0" err="1">
                <a:solidFill>
                  <a:srgbClr val="080808"/>
                </a:solidFill>
                <a:latin typeface="Arial" charset="0"/>
                <a:ea typeface="宋体" charset="0"/>
                <a:sym typeface="+mn-ea"/>
              </a:rPr>
              <a:t>Drucker</a:t>
            </a:r>
            <a:r>
              <a:rPr lang="zh-CN" altLang="en-US" sz="2000" b="1" dirty="0">
                <a:solidFill>
                  <a:srgbClr val="080808"/>
                </a:solidFill>
                <a:latin typeface="Arial" charset="0"/>
                <a:ea typeface="宋体" charset="0"/>
                <a:sym typeface="+mn-ea"/>
              </a:rPr>
              <a:t>（</a:t>
            </a:r>
            <a:r>
              <a:rPr lang="en-US" altLang="zh-CN" sz="2000" b="1" dirty="0">
                <a:solidFill>
                  <a:srgbClr val="080808"/>
                </a:solidFill>
                <a:latin typeface="Arial" charset="0"/>
                <a:ea typeface="宋体" charset="0"/>
                <a:sym typeface="+mn-ea"/>
              </a:rPr>
              <a:t>1960s</a:t>
            </a:r>
            <a:r>
              <a:rPr lang="zh-CN" altLang="en-US" sz="2000" b="1" dirty="0">
                <a:solidFill>
                  <a:srgbClr val="080808"/>
                </a:solidFill>
                <a:latin typeface="Arial" charset="0"/>
                <a:ea typeface="宋体" charset="0"/>
                <a:sym typeface="+mn-ea"/>
              </a:rPr>
              <a:t>）：</a:t>
            </a:r>
            <a:r>
              <a:rPr lang="zh-CN" altLang="en-US" sz="2000" b="1" dirty="0">
                <a:solidFill>
                  <a:srgbClr val="C00000"/>
                </a:solidFill>
                <a:latin typeface="Arial" charset="0"/>
                <a:ea typeface="宋体" charset="0"/>
                <a:sym typeface="+mn-ea"/>
              </a:rPr>
              <a:t>知识</a:t>
            </a:r>
            <a:r>
              <a:rPr lang="zh-CN" altLang="en-US" sz="2000" b="1" dirty="0">
                <a:solidFill>
                  <a:srgbClr val="080808"/>
                </a:solidFill>
                <a:latin typeface="Arial" charset="0"/>
                <a:ea typeface="宋体" charset="0"/>
                <a:sym typeface="+mn-ea"/>
              </a:rPr>
              <a:t>将取代资本、机器、原料与劳动力等经济</a:t>
            </a:r>
            <a:r>
              <a:rPr lang="zh-CN" altLang="en-US" sz="2000" b="1" dirty="0">
                <a:solidFill>
                  <a:srgbClr val="C00000"/>
                </a:solidFill>
                <a:latin typeface="Arial" charset="0"/>
                <a:ea typeface="宋体" charset="0"/>
                <a:sym typeface="+mn-ea"/>
              </a:rPr>
              <a:t>最重要的生产要素</a:t>
            </a:r>
          </a:p>
          <a:p>
            <a:pPr fontAlgn="base">
              <a:spcBef>
                <a:spcPts val="600"/>
              </a:spcBef>
              <a:spcAft>
                <a:spcPts val="600"/>
              </a:spcAft>
            </a:pPr>
            <a:r>
              <a:rPr lang="en-US" altLang="zh-CN" sz="2000" b="1" dirty="0">
                <a:solidFill>
                  <a:srgbClr val="080808"/>
                </a:solidFill>
                <a:latin typeface="Arial" charset="0"/>
                <a:ea typeface="宋体" charset="0"/>
                <a:sym typeface="+mn-ea"/>
              </a:rPr>
              <a:t>Daniel Bell</a:t>
            </a:r>
            <a:r>
              <a:rPr lang="zh-CN" altLang="en-US" sz="2000" b="1" dirty="0">
                <a:solidFill>
                  <a:srgbClr val="080808"/>
                </a:solidFill>
                <a:latin typeface="Arial" charset="0"/>
                <a:ea typeface="宋体" charset="0"/>
                <a:sym typeface="+mn-ea"/>
              </a:rPr>
              <a:t>（</a:t>
            </a:r>
            <a:r>
              <a:rPr lang="en-US" altLang="zh-CN" sz="2000" b="1" dirty="0">
                <a:solidFill>
                  <a:srgbClr val="080808"/>
                </a:solidFill>
                <a:latin typeface="Arial" charset="0"/>
                <a:ea typeface="宋体" charset="0"/>
                <a:sym typeface="+mn-ea"/>
              </a:rPr>
              <a:t>1973</a:t>
            </a:r>
            <a:r>
              <a:rPr lang="zh-CN" altLang="en-US" sz="2000" b="1" dirty="0">
                <a:solidFill>
                  <a:srgbClr val="080808"/>
                </a:solidFill>
                <a:latin typeface="Arial" charset="0"/>
                <a:ea typeface="宋体" charset="0"/>
                <a:sym typeface="+mn-ea"/>
              </a:rPr>
              <a:t>）：知识是后工业社会中的</a:t>
            </a:r>
            <a:r>
              <a:rPr lang="zh-CN" altLang="en-US" sz="2000" b="1" dirty="0">
                <a:solidFill>
                  <a:srgbClr val="C00000"/>
                </a:solidFill>
                <a:latin typeface="Arial" charset="0"/>
                <a:ea typeface="宋体" charset="0"/>
                <a:sym typeface="+mn-ea"/>
              </a:rPr>
              <a:t>关键性资源</a:t>
            </a:r>
            <a:r>
              <a:rPr lang="zh-CN" altLang="en-US" sz="2000" b="1" dirty="0">
                <a:solidFill>
                  <a:srgbClr val="080808"/>
                </a:solidFill>
                <a:latin typeface="Arial" charset="0"/>
                <a:ea typeface="宋体" charset="0"/>
                <a:sym typeface="+mn-ea"/>
              </a:rPr>
              <a:t>；理论知识的首要性、新知识技术的产生、知识阶级的扩展、</a:t>
            </a:r>
            <a:r>
              <a:rPr lang="zh-CN" altLang="en-US" sz="2000" b="1" dirty="0">
                <a:solidFill>
                  <a:srgbClr val="C00000"/>
                </a:solidFill>
                <a:latin typeface="Arial" charset="0"/>
                <a:ea typeface="宋体" charset="0"/>
                <a:sym typeface="+mn-ea"/>
              </a:rPr>
              <a:t>从商品到服务</a:t>
            </a:r>
            <a:r>
              <a:rPr lang="zh-CN" altLang="en-US" sz="2000" b="1" dirty="0">
                <a:solidFill>
                  <a:srgbClr val="080808"/>
                </a:solidFill>
                <a:latin typeface="Arial" charset="0"/>
                <a:ea typeface="宋体" charset="0"/>
                <a:sym typeface="+mn-ea"/>
              </a:rPr>
              <a:t>等。（</a:t>
            </a:r>
            <a:r>
              <a:rPr lang="en-US" altLang="zh-CN" sz="2000" b="1" i="1" dirty="0">
                <a:solidFill>
                  <a:srgbClr val="080808"/>
                </a:solidFill>
                <a:latin typeface="Arial" charset="0"/>
                <a:ea typeface="宋体" charset="0"/>
                <a:sym typeface="+mn-ea"/>
              </a:rPr>
              <a:t>The Coming of Post-Industrial Society</a:t>
            </a:r>
            <a:r>
              <a:rPr lang="zh-CN" altLang="en-US" sz="2000" b="1" dirty="0">
                <a:solidFill>
                  <a:srgbClr val="080808"/>
                </a:solidFill>
                <a:latin typeface="Arial" charset="0"/>
                <a:ea typeface="宋体" charset="0"/>
                <a:sym typeface="+mn-ea"/>
              </a:rPr>
              <a:t>）</a:t>
            </a:r>
          </a:p>
          <a:p>
            <a:pPr fontAlgn="base">
              <a:spcBef>
                <a:spcPts val="600"/>
              </a:spcBef>
              <a:spcAft>
                <a:spcPts val="600"/>
              </a:spcAft>
            </a:pPr>
            <a:r>
              <a:rPr lang="en-US" altLang="zh-CN" sz="2000" b="1" dirty="0">
                <a:solidFill>
                  <a:srgbClr val="080808"/>
                </a:solidFill>
                <a:latin typeface="Arial" charset="0"/>
                <a:ea typeface="宋体" charset="0"/>
                <a:sym typeface="+mn-ea"/>
              </a:rPr>
              <a:t>John </a:t>
            </a:r>
            <a:r>
              <a:rPr lang="en-US" altLang="zh-CN" sz="2000" b="1" dirty="0" err="1">
                <a:solidFill>
                  <a:srgbClr val="080808"/>
                </a:solidFill>
                <a:latin typeface="Arial" charset="0"/>
                <a:ea typeface="宋体" charset="0"/>
                <a:sym typeface="+mn-ea"/>
              </a:rPr>
              <a:t>Naisbitt</a:t>
            </a:r>
            <a:r>
              <a:rPr lang="zh-CN" altLang="en-US" sz="2000" b="1" dirty="0">
                <a:solidFill>
                  <a:srgbClr val="080808"/>
                </a:solidFill>
                <a:latin typeface="Arial" charset="0"/>
                <a:ea typeface="宋体" charset="0"/>
                <a:sym typeface="+mn-ea"/>
              </a:rPr>
              <a:t>（</a:t>
            </a:r>
            <a:r>
              <a:rPr lang="en-US" altLang="zh-CN" sz="2000" b="1" dirty="0">
                <a:solidFill>
                  <a:srgbClr val="080808"/>
                </a:solidFill>
                <a:latin typeface="Arial" charset="0"/>
                <a:ea typeface="宋体" charset="0"/>
                <a:sym typeface="+mn-ea"/>
              </a:rPr>
              <a:t>1982</a:t>
            </a:r>
            <a:r>
              <a:rPr lang="zh-CN" altLang="en-US" sz="2000" b="1" dirty="0">
                <a:solidFill>
                  <a:srgbClr val="080808"/>
                </a:solidFill>
                <a:latin typeface="Arial" charset="0"/>
                <a:ea typeface="宋体" charset="0"/>
                <a:sym typeface="+mn-ea"/>
              </a:rPr>
              <a:t>）：知识是我们经济社会的驱动力，信息经济社会是真实存在的，它是创造、生产和分配信息的经济社会。</a:t>
            </a:r>
            <a:r>
              <a:rPr lang="zh-CN" altLang="en-US" sz="2000" b="1" dirty="0">
                <a:solidFill>
                  <a:srgbClr val="C00000"/>
                </a:solidFill>
                <a:latin typeface="Arial" charset="0"/>
                <a:ea typeface="宋体" charset="0"/>
                <a:sym typeface="+mn-ea"/>
              </a:rPr>
              <a:t>起决定作用的生产要素不是资本，而是信息和知识</a:t>
            </a:r>
            <a:r>
              <a:rPr lang="zh-CN" altLang="en-US" sz="2000" b="1" dirty="0">
                <a:solidFill>
                  <a:srgbClr val="080808"/>
                </a:solidFill>
                <a:latin typeface="Arial" charset="0"/>
                <a:ea typeface="宋体" charset="0"/>
                <a:sym typeface="+mn-ea"/>
              </a:rPr>
              <a:t>；价值增长不再通过劳动，而是通过知识。</a:t>
            </a:r>
            <a:r>
              <a:rPr lang="en-US" altLang="zh-CN" sz="2000" b="1" i="1" dirty="0">
                <a:solidFill>
                  <a:srgbClr val="080808"/>
                </a:solidFill>
                <a:latin typeface="Arial" charset="0"/>
                <a:ea typeface="宋体" charset="0"/>
                <a:sym typeface="+mn-ea"/>
              </a:rPr>
              <a:t>(Megatrends: Ten New Directions Transforming Our Lives</a:t>
            </a:r>
            <a:r>
              <a:rPr lang="en-US" altLang="zh-CN" sz="2000" b="1" dirty="0">
                <a:solidFill>
                  <a:srgbClr val="080808"/>
                </a:solidFill>
                <a:latin typeface="Arial" charset="0"/>
                <a:ea typeface="宋体" charset="0"/>
                <a:sym typeface="+mn-ea"/>
              </a:rPr>
              <a:t>)</a:t>
            </a:r>
          </a:p>
          <a:p>
            <a:pPr fontAlgn="base">
              <a:spcBef>
                <a:spcPts val="600"/>
              </a:spcBef>
              <a:spcAft>
                <a:spcPts val="600"/>
              </a:spcAft>
            </a:pPr>
            <a:r>
              <a:rPr lang="en-US" altLang="zh-CN" sz="2000" b="1" dirty="0">
                <a:solidFill>
                  <a:srgbClr val="080808"/>
                </a:solidFill>
                <a:latin typeface="Arial" charset="0"/>
                <a:ea typeface="宋体" charset="0"/>
              </a:rPr>
              <a:t>Alvin Toffler(1990):</a:t>
            </a:r>
            <a:r>
              <a:rPr lang="zh-CN" altLang="zh-CN" sz="2000" b="1" dirty="0">
                <a:solidFill>
                  <a:srgbClr val="C00000"/>
                </a:solidFill>
                <a:latin typeface="Arial" charset="0"/>
                <a:ea typeface="宋体" charset="0"/>
              </a:rPr>
              <a:t>知识</a:t>
            </a:r>
            <a:r>
              <a:rPr lang="zh-CN" altLang="zh-CN" sz="2000" b="1" dirty="0">
                <a:solidFill>
                  <a:srgbClr val="080808"/>
                </a:solidFill>
                <a:latin typeface="Arial" charset="0"/>
                <a:ea typeface="宋体" charset="0"/>
              </a:rPr>
              <a:t>将与</a:t>
            </a:r>
            <a:r>
              <a:rPr lang="zh-CN" altLang="zh-CN" sz="2000" b="1" dirty="0">
                <a:solidFill>
                  <a:srgbClr val="C00000"/>
                </a:solidFill>
                <a:latin typeface="Arial" charset="0"/>
                <a:ea typeface="宋体" charset="0"/>
              </a:rPr>
              <a:t>财富、蛮力</a:t>
            </a:r>
            <a:r>
              <a:rPr lang="zh-CN" altLang="zh-CN" sz="2000" b="1" dirty="0">
                <a:solidFill>
                  <a:srgbClr val="080808"/>
                </a:solidFill>
                <a:latin typeface="Arial" charset="0"/>
                <a:ea typeface="宋体" charset="0"/>
              </a:rPr>
              <a:t>形成新的</a:t>
            </a:r>
            <a:r>
              <a:rPr lang="zh-CN" altLang="zh-CN" sz="2000" b="1" dirty="0">
                <a:solidFill>
                  <a:srgbClr val="C00000"/>
                </a:solidFill>
                <a:latin typeface="Arial" charset="0"/>
                <a:ea typeface="宋体" charset="0"/>
              </a:rPr>
              <a:t>权力金三角</a:t>
            </a:r>
            <a:r>
              <a:rPr lang="zh-CN" altLang="zh-CN" sz="2000" b="1" dirty="0">
                <a:solidFill>
                  <a:srgbClr val="080808"/>
                </a:solidFill>
                <a:latin typeface="Arial" charset="0"/>
                <a:ea typeface="宋体" charset="0"/>
              </a:rPr>
              <a:t>：财富属于富人、蛮力属于强人，唯有知识具有最多的</a:t>
            </a:r>
            <a:r>
              <a:rPr lang="en-US" altLang="zh-CN" sz="2000" b="1" dirty="0">
                <a:solidFill>
                  <a:srgbClr val="080808"/>
                </a:solidFill>
                <a:latin typeface="Arial" charset="0"/>
                <a:ea typeface="宋体" charset="0"/>
              </a:rPr>
              <a:t>“</a:t>
            </a:r>
            <a:r>
              <a:rPr lang="zh-CN" altLang="en-US" sz="2000" b="1" dirty="0">
                <a:solidFill>
                  <a:srgbClr val="080808"/>
                </a:solidFill>
                <a:latin typeface="Arial" charset="0"/>
                <a:ea typeface="宋体" charset="0"/>
              </a:rPr>
              <a:t>民主</a:t>
            </a:r>
            <a:r>
              <a:rPr lang="en-US" altLang="zh-CN" sz="2000" b="1" dirty="0">
                <a:solidFill>
                  <a:srgbClr val="080808"/>
                </a:solidFill>
                <a:latin typeface="Arial" charset="0"/>
                <a:ea typeface="宋体" charset="0"/>
              </a:rPr>
              <a:t>”</a:t>
            </a:r>
            <a:r>
              <a:rPr lang="zh-CN" altLang="en-US" sz="2000" b="1" dirty="0">
                <a:solidFill>
                  <a:srgbClr val="080808"/>
                </a:solidFill>
                <a:latin typeface="Arial" charset="0"/>
                <a:ea typeface="宋体" charset="0"/>
              </a:rPr>
              <a:t>与最高贵的</a:t>
            </a:r>
            <a:r>
              <a:rPr lang="en-US" altLang="zh-CN" sz="2000" b="1" dirty="0">
                <a:solidFill>
                  <a:srgbClr val="080808"/>
                </a:solidFill>
                <a:latin typeface="Arial" charset="0"/>
                <a:ea typeface="宋体" charset="0"/>
              </a:rPr>
              <a:t>“</a:t>
            </a:r>
            <a:r>
              <a:rPr lang="zh-CN" altLang="en-US" sz="2000" b="1" dirty="0">
                <a:solidFill>
                  <a:srgbClr val="080808"/>
                </a:solidFill>
                <a:latin typeface="Arial" charset="0"/>
                <a:ea typeface="宋体" charset="0"/>
              </a:rPr>
              <a:t>品质</a:t>
            </a:r>
            <a:r>
              <a:rPr lang="en-US" altLang="zh-CN" sz="2000" b="1" dirty="0">
                <a:solidFill>
                  <a:srgbClr val="080808"/>
                </a:solidFill>
                <a:latin typeface="Arial" charset="0"/>
                <a:ea typeface="宋体" charset="0"/>
              </a:rPr>
              <a:t>”</a:t>
            </a:r>
            <a:r>
              <a:rPr lang="zh-CN" altLang="en-US" sz="2000" b="1" dirty="0">
                <a:solidFill>
                  <a:srgbClr val="080808"/>
                </a:solidFill>
                <a:latin typeface="Arial" charset="0"/>
                <a:ea typeface="宋体" charset="0"/>
              </a:rPr>
              <a:t>。（</a:t>
            </a:r>
            <a:r>
              <a:rPr lang="en-US" altLang="zh-CN" sz="2000" b="1" i="1" dirty="0">
                <a:solidFill>
                  <a:srgbClr val="080808"/>
                </a:solidFill>
                <a:latin typeface="Arial" charset="0"/>
                <a:ea typeface="宋体" charset="0"/>
              </a:rPr>
              <a:t>Power Shift</a:t>
            </a:r>
            <a:r>
              <a:rPr lang="zh-CN" altLang="en-US" sz="2000" b="1" i="1" dirty="0">
                <a:solidFill>
                  <a:srgbClr val="080808"/>
                </a:solidFill>
                <a:latin typeface="Arial" charset="0"/>
                <a:ea typeface="宋体" charset="0"/>
              </a:rPr>
              <a:t>：</a:t>
            </a:r>
            <a:r>
              <a:rPr lang="en-US" altLang="zh-CN" sz="2000" b="1" i="1" dirty="0">
                <a:solidFill>
                  <a:srgbClr val="080808"/>
                </a:solidFill>
                <a:latin typeface="Arial" charset="0"/>
                <a:ea typeface="宋体" charset="0"/>
              </a:rPr>
              <a:t>Knowledge</a:t>
            </a:r>
            <a:r>
              <a:rPr lang="zh-CN" altLang="en-US" sz="2000" b="1" i="1" dirty="0">
                <a:solidFill>
                  <a:srgbClr val="080808"/>
                </a:solidFill>
                <a:latin typeface="Arial" charset="0"/>
                <a:ea typeface="宋体" charset="0"/>
              </a:rPr>
              <a:t>， </a:t>
            </a:r>
            <a:r>
              <a:rPr lang="en-US" altLang="zh-CN" sz="2000" b="1" i="1" dirty="0">
                <a:solidFill>
                  <a:srgbClr val="080808"/>
                </a:solidFill>
                <a:latin typeface="Arial" charset="0"/>
                <a:ea typeface="宋体" charset="0"/>
              </a:rPr>
              <a:t>Wealth and Violence at the Edge of the 21st Century</a:t>
            </a:r>
            <a:r>
              <a:rPr lang="zh-CN" altLang="en-US" sz="2000" b="1" dirty="0">
                <a:solidFill>
                  <a:srgbClr val="080808"/>
                </a:solidFill>
                <a:latin typeface="Arial" charset="0"/>
                <a:ea typeface="宋体" charset="0"/>
              </a:rPr>
              <a:t>）</a:t>
            </a:r>
            <a:endParaRPr lang="en-US" altLang="zh-CN" sz="2000" b="1" dirty="0">
              <a:solidFill>
                <a:srgbClr val="080808"/>
              </a:solidFill>
              <a:latin typeface="Arial" charset="0"/>
              <a:ea typeface="宋体" charset="0"/>
            </a:endParaRPr>
          </a:p>
        </p:txBody>
      </p:sp>
      <p:sp>
        <p:nvSpPr>
          <p:cNvPr id="3" name="文本框 2"/>
          <p:cNvSpPr txBox="1"/>
          <p:nvPr/>
        </p:nvSpPr>
        <p:spPr>
          <a:xfrm>
            <a:off x="484414" y="3770709"/>
            <a:ext cx="11299371" cy="2308324"/>
          </a:xfrm>
          <a:prstGeom prst="rect">
            <a:avLst/>
          </a:prstGeom>
          <a:solidFill>
            <a:srgbClr val="FFC000"/>
          </a:solidFill>
        </p:spPr>
        <p:txBody>
          <a:bodyPr wrap="square" rtlCol="0" anchor="t">
            <a:spAutoFit/>
          </a:bodyPr>
          <a:lstStyle/>
          <a:p>
            <a:pPr fontAlgn="base">
              <a:spcBef>
                <a:spcPct val="0"/>
              </a:spcBef>
              <a:spcAft>
                <a:spcPct val="0"/>
              </a:spcAft>
            </a:pPr>
            <a:r>
              <a:rPr lang="en-US" altLang="zh-CN" b="1" dirty="0">
                <a:solidFill>
                  <a:srgbClr val="080808"/>
                </a:solidFill>
                <a:latin typeface="Arial" charset="0"/>
                <a:ea typeface="宋体" charset="0"/>
                <a:sym typeface="+mn-ea"/>
              </a:rPr>
              <a:t>OECD</a:t>
            </a:r>
            <a:r>
              <a:rPr lang="zh-CN" altLang="en-US" b="1" dirty="0">
                <a:solidFill>
                  <a:srgbClr val="080808"/>
                </a:solidFill>
                <a:latin typeface="Arial" charset="0"/>
                <a:ea typeface="宋体" charset="0"/>
                <a:sym typeface="+mn-ea"/>
              </a:rPr>
              <a:t>（</a:t>
            </a:r>
            <a:r>
              <a:rPr lang="en-US" altLang="zh-CN" b="1" dirty="0">
                <a:solidFill>
                  <a:srgbClr val="080808"/>
                </a:solidFill>
                <a:latin typeface="Arial" charset="0"/>
                <a:ea typeface="宋体" charset="0"/>
                <a:sym typeface="+mn-ea"/>
              </a:rPr>
              <a:t>1996</a:t>
            </a:r>
            <a:r>
              <a:rPr lang="zh-CN" altLang="en-US" b="1" dirty="0">
                <a:solidFill>
                  <a:srgbClr val="080808"/>
                </a:solidFill>
                <a:latin typeface="Arial" charset="0"/>
                <a:ea typeface="宋体" charset="0"/>
                <a:sym typeface="+mn-ea"/>
              </a:rPr>
              <a:t>），</a:t>
            </a:r>
            <a:r>
              <a:rPr lang="en-US" altLang="zh-CN" b="1" i="1" dirty="0">
                <a:solidFill>
                  <a:srgbClr val="080808"/>
                </a:solidFill>
                <a:latin typeface="Arial" charset="0"/>
                <a:ea typeface="宋体" charset="0"/>
                <a:sym typeface="+mn-ea"/>
              </a:rPr>
              <a:t>The </a:t>
            </a:r>
            <a:r>
              <a:rPr lang="en-US" altLang="zh-CN" b="1" i="1" dirty="0" smtClean="0">
                <a:solidFill>
                  <a:srgbClr val="080808"/>
                </a:solidFill>
                <a:latin typeface="Arial" charset="0"/>
                <a:ea typeface="宋体" charset="0"/>
                <a:sym typeface="+mn-ea"/>
              </a:rPr>
              <a:t>Knowledge-Based </a:t>
            </a:r>
            <a:r>
              <a:rPr lang="en-US" altLang="zh-CN" b="1" i="1" dirty="0">
                <a:solidFill>
                  <a:srgbClr val="080808"/>
                </a:solidFill>
                <a:latin typeface="Arial" charset="0"/>
                <a:ea typeface="宋体" charset="0"/>
                <a:sym typeface="+mn-ea"/>
              </a:rPr>
              <a:t>Economy</a:t>
            </a:r>
            <a:r>
              <a:rPr lang="zh-CN" altLang="en-US" b="1" dirty="0">
                <a:solidFill>
                  <a:srgbClr val="080808"/>
                </a:solidFill>
                <a:latin typeface="Arial" charset="0"/>
                <a:ea typeface="宋体" charset="0"/>
                <a:sym typeface="+mn-ea"/>
              </a:rPr>
              <a:t>，以知识为核心的新经济将改变全球经济发展的形态：</a:t>
            </a:r>
          </a:p>
          <a:p>
            <a:pPr marL="742950" lvl="1" indent="-285750" fontAlgn="base">
              <a:spcBef>
                <a:spcPct val="0"/>
              </a:spcBef>
              <a:spcAft>
                <a:spcPct val="0"/>
              </a:spcAft>
              <a:buFont typeface="Wingdings" charset="0"/>
              <a:buChar char="ü"/>
            </a:pPr>
            <a:r>
              <a:rPr lang="zh-CN" altLang="en-US" b="1" dirty="0">
                <a:solidFill>
                  <a:srgbClr val="080808"/>
                </a:solidFill>
                <a:latin typeface="Arial" charset="0"/>
                <a:ea typeface="宋体" charset="0"/>
              </a:rPr>
              <a:t>知识经济是建立在知识和信息的产生、分配及使用上的经济</a:t>
            </a:r>
          </a:p>
          <a:p>
            <a:pPr marL="742950" lvl="1" indent="-285750" fontAlgn="base">
              <a:spcBef>
                <a:spcPct val="0"/>
              </a:spcBef>
              <a:spcAft>
                <a:spcPct val="0"/>
              </a:spcAft>
              <a:buFont typeface="Wingdings" charset="0"/>
              <a:buChar char="ü"/>
            </a:pPr>
            <a:r>
              <a:rPr lang="zh-CN" altLang="en-US" b="1" dirty="0">
                <a:solidFill>
                  <a:srgbClr val="080808"/>
                </a:solidFill>
                <a:latin typeface="Arial" charset="0"/>
                <a:ea typeface="宋体" charset="0"/>
              </a:rPr>
              <a:t>以知识资源的拥有、配置、产生和使用为最重要的生产要素所形成的经济形态</a:t>
            </a:r>
          </a:p>
          <a:p>
            <a:pPr marL="1200150" lvl="2" indent="-285750" fontAlgn="base">
              <a:spcBef>
                <a:spcPct val="0"/>
              </a:spcBef>
              <a:spcAft>
                <a:spcPct val="0"/>
              </a:spcAft>
              <a:buFont typeface="Arial" charset="0"/>
              <a:buChar char="•"/>
            </a:pPr>
            <a:r>
              <a:rPr lang="zh-CN" altLang="en-US" b="1" dirty="0">
                <a:solidFill>
                  <a:srgbClr val="080808"/>
                </a:solidFill>
                <a:latin typeface="Arial" charset="0"/>
                <a:ea typeface="宋体" charset="0"/>
              </a:rPr>
              <a:t>科学和技术的研发</a:t>
            </a:r>
            <a:r>
              <a:rPr lang="en-US" altLang="zh-CN" b="1" dirty="0">
                <a:solidFill>
                  <a:srgbClr val="080808"/>
                </a:solidFill>
                <a:latin typeface="Arial" charset="0"/>
                <a:ea typeface="宋体" charset="0"/>
              </a:rPr>
              <a:t>——</a:t>
            </a:r>
            <a:r>
              <a:rPr lang="zh-CN" altLang="en-US" b="1" dirty="0">
                <a:solidFill>
                  <a:srgbClr val="080808"/>
                </a:solidFill>
                <a:latin typeface="Arial" charset="0"/>
                <a:ea typeface="宋体" charset="0"/>
              </a:rPr>
              <a:t>重要基础</a:t>
            </a:r>
          </a:p>
          <a:p>
            <a:pPr marL="1200150" lvl="2" indent="-285750" fontAlgn="base">
              <a:spcBef>
                <a:spcPct val="0"/>
              </a:spcBef>
              <a:spcAft>
                <a:spcPct val="0"/>
              </a:spcAft>
              <a:buFont typeface="Arial" charset="0"/>
              <a:buChar char="•"/>
            </a:pPr>
            <a:r>
              <a:rPr lang="zh-CN" altLang="en-US" b="1" dirty="0">
                <a:solidFill>
                  <a:srgbClr val="080808"/>
                </a:solidFill>
                <a:latin typeface="Arial" charset="0"/>
                <a:ea typeface="宋体" charset="0"/>
              </a:rPr>
              <a:t>信息和通讯技术</a:t>
            </a:r>
            <a:r>
              <a:rPr lang="en-US" altLang="zh-CN" b="1" dirty="0">
                <a:solidFill>
                  <a:srgbClr val="080808"/>
                </a:solidFill>
                <a:latin typeface="Arial" charset="0"/>
                <a:ea typeface="宋体" charset="0"/>
              </a:rPr>
              <a:t>——</a:t>
            </a:r>
            <a:r>
              <a:rPr lang="zh-CN" altLang="en-US" b="1" dirty="0">
                <a:solidFill>
                  <a:srgbClr val="080808"/>
                </a:solidFill>
                <a:latin typeface="Arial" charset="0"/>
                <a:ea typeface="宋体" charset="0"/>
              </a:rPr>
              <a:t>中心地位</a:t>
            </a:r>
          </a:p>
          <a:p>
            <a:pPr marL="1200150" lvl="2" indent="-285750" fontAlgn="base">
              <a:spcBef>
                <a:spcPct val="0"/>
              </a:spcBef>
              <a:spcAft>
                <a:spcPct val="0"/>
              </a:spcAft>
              <a:buFont typeface="Arial" charset="0"/>
              <a:buChar char="•"/>
            </a:pPr>
            <a:r>
              <a:rPr lang="zh-CN" altLang="en-US" b="1" dirty="0">
                <a:solidFill>
                  <a:srgbClr val="080808"/>
                </a:solidFill>
                <a:latin typeface="Arial" charset="0"/>
                <a:ea typeface="宋体" charset="0"/>
              </a:rPr>
              <a:t>服务业</a:t>
            </a:r>
            <a:r>
              <a:rPr lang="en-US" altLang="zh-CN" b="1" dirty="0">
                <a:solidFill>
                  <a:srgbClr val="080808"/>
                </a:solidFill>
                <a:latin typeface="Arial" charset="0"/>
                <a:ea typeface="宋体" charset="0"/>
              </a:rPr>
              <a:t>——</a:t>
            </a:r>
            <a:r>
              <a:rPr lang="zh-CN" altLang="en-US" b="1" dirty="0">
                <a:solidFill>
                  <a:srgbClr val="080808"/>
                </a:solidFill>
                <a:latin typeface="Arial" charset="0"/>
                <a:ea typeface="宋体" charset="0"/>
              </a:rPr>
              <a:t>主要角色</a:t>
            </a:r>
            <a:r>
              <a:rPr lang="en-US" altLang="zh-CN" b="1" dirty="0">
                <a:solidFill>
                  <a:srgbClr val="080808"/>
                </a:solidFill>
                <a:latin typeface="Arial" charset="0"/>
                <a:ea typeface="宋体" charset="0"/>
              </a:rPr>
              <a:t>(</a:t>
            </a:r>
            <a:r>
              <a:rPr lang="zh-CN" altLang="zh-CN" b="1" dirty="0">
                <a:solidFill>
                  <a:srgbClr val="080808"/>
                </a:solidFill>
                <a:latin typeface="Arial" charset="0"/>
                <a:ea typeface="宋体" charset="0"/>
              </a:rPr>
              <a:t>高人力资本含量、高技术含量、高附加值</a:t>
            </a:r>
            <a:r>
              <a:rPr lang="en-US" altLang="zh-CN" b="1" dirty="0">
                <a:solidFill>
                  <a:srgbClr val="080808"/>
                </a:solidFill>
                <a:latin typeface="Arial" charset="0"/>
                <a:ea typeface="宋体" charset="0"/>
              </a:rPr>
              <a:t>;</a:t>
            </a:r>
            <a:r>
              <a:rPr lang="zh-CN" altLang="en-US" b="1" dirty="0">
                <a:solidFill>
                  <a:srgbClr val="080808"/>
                </a:solidFill>
                <a:latin typeface="Arial" charset="0"/>
                <a:ea typeface="宋体" charset="0"/>
              </a:rPr>
              <a:t>新技术、新业态、新增长方式；低资源消耗、低环境代价；技术创新、制度创新和管理创新</a:t>
            </a:r>
            <a:r>
              <a:rPr lang="en-US" altLang="zh-CN" b="1" dirty="0">
                <a:solidFill>
                  <a:srgbClr val="080808"/>
                </a:solidFill>
                <a:latin typeface="Arial" charset="0"/>
                <a:ea typeface="宋体" charset="0"/>
              </a:rPr>
              <a:t>)</a:t>
            </a:r>
          </a:p>
          <a:p>
            <a:pPr marL="1200150" lvl="2" indent="-285750" fontAlgn="base">
              <a:spcBef>
                <a:spcPct val="0"/>
              </a:spcBef>
              <a:spcAft>
                <a:spcPct val="0"/>
              </a:spcAft>
              <a:buFont typeface="Arial" charset="0"/>
              <a:buChar char="•"/>
            </a:pPr>
            <a:r>
              <a:rPr lang="zh-CN" altLang="en-US" b="1" dirty="0">
                <a:solidFill>
                  <a:srgbClr val="080808"/>
                </a:solidFill>
                <a:latin typeface="Arial" charset="0"/>
                <a:ea typeface="宋体" charset="0"/>
              </a:rPr>
              <a:t>人力的素质和技能</a:t>
            </a:r>
            <a:r>
              <a:rPr lang="en-US" altLang="zh-CN" b="1" dirty="0">
                <a:solidFill>
                  <a:srgbClr val="080808"/>
                </a:solidFill>
                <a:latin typeface="Arial" charset="0"/>
                <a:ea typeface="宋体" charset="0"/>
              </a:rPr>
              <a:t>——</a:t>
            </a:r>
            <a:r>
              <a:rPr lang="zh-CN" altLang="en-US" b="1" dirty="0">
                <a:solidFill>
                  <a:srgbClr val="080808"/>
                </a:solidFill>
                <a:latin typeface="Arial" charset="0"/>
                <a:ea typeface="宋体" charset="0"/>
              </a:rPr>
              <a:t>先决条件</a:t>
            </a:r>
          </a:p>
        </p:txBody>
      </p:sp>
      <p:sp>
        <p:nvSpPr>
          <p:cNvPr id="4" name="文本框 3"/>
          <p:cNvSpPr txBox="1"/>
          <p:nvPr/>
        </p:nvSpPr>
        <p:spPr>
          <a:xfrm>
            <a:off x="76200" y="6113800"/>
            <a:ext cx="12115800" cy="707886"/>
          </a:xfrm>
          <a:prstGeom prst="rect">
            <a:avLst/>
          </a:prstGeom>
          <a:noFill/>
        </p:spPr>
        <p:txBody>
          <a:bodyPr wrap="square" rtlCol="0" anchor="t">
            <a:spAutoFit/>
          </a:bodyPr>
          <a:lstStyle/>
          <a:p>
            <a:pPr fontAlgn="base">
              <a:spcBef>
                <a:spcPct val="0"/>
              </a:spcBef>
              <a:spcAft>
                <a:spcPct val="0"/>
              </a:spcAft>
            </a:pPr>
            <a:r>
              <a:rPr lang="en-US" altLang="zh-CN" sz="2000" b="1" dirty="0">
                <a:solidFill>
                  <a:srgbClr val="080808"/>
                </a:solidFill>
                <a:latin typeface="Arial" charset="0"/>
                <a:ea typeface="宋体" charset="0"/>
                <a:sym typeface="+mn-ea"/>
              </a:rPr>
              <a:t>Peter  </a:t>
            </a:r>
            <a:r>
              <a:rPr lang="en-US" altLang="zh-CN" sz="2000" b="1" dirty="0" err="1">
                <a:solidFill>
                  <a:srgbClr val="080808"/>
                </a:solidFill>
                <a:latin typeface="Arial" charset="0"/>
                <a:ea typeface="宋体" charset="0"/>
                <a:sym typeface="+mn-ea"/>
              </a:rPr>
              <a:t>Senge</a:t>
            </a:r>
            <a:r>
              <a:rPr lang="zh-CN" altLang="en-US" sz="2000" b="1" dirty="0">
                <a:solidFill>
                  <a:srgbClr val="080808"/>
                </a:solidFill>
                <a:latin typeface="Arial" charset="0"/>
                <a:ea typeface="宋体" charset="0"/>
                <a:sym typeface="+mn-ea"/>
              </a:rPr>
              <a:t>，</a:t>
            </a:r>
            <a:r>
              <a:rPr lang="en-US" altLang="zh-CN" sz="2000" b="1" i="1" dirty="0">
                <a:solidFill>
                  <a:srgbClr val="080808"/>
                </a:solidFill>
                <a:latin typeface="Arial" charset="0"/>
                <a:ea typeface="宋体" charset="0"/>
                <a:sym typeface="+mn-ea"/>
              </a:rPr>
              <a:t>The Fifth Discipline</a:t>
            </a:r>
            <a:r>
              <a:rPr lang="en-US" altLang="zh-CN" sz="2000" b="1" dirty="0">
                <a:solidFill>
                  <a:srgbClr val="080808"/>
                </a:solidFill>
                <a:latin typeface="Arial" charset="0"/>
                <a:ea typeface="宋体" charset="0"/>
                <a:sym typeface="+mn-ea"/>
              </a:rPr>
              <a:t>, </a:t>
            </a:r>
            <a:r>
              <a:rPr lang="zh-CN" altLang="en-US" sz="2000" b="1" dirty="0">
                <a:solidFill>
                  <a:srgbClr val="080808"/>
                </a:solidFill>
                <a:latin typeface="Arial" charset="0"/>
                <a:ea typeface="宋体" charset="0"/>
                <a:sym typeface="+mn-ea"/>
              </a:rPr>
              <a:t>随着世界经济一体化和知识经济的进行，</a:t>
            </a:r>
            <a:r>
              <a:rPr lang="zh-CN" altLang="en-US" sz="2000" b="1" dirty="0">
                <a:solidFill>
                  <a:srgbClr val="C00000"/>
                </a:solidFill>
                <a:latin typeface="Arial" charset="0"/>
                <a:ea typeface="宋体" charset="0"/>
                <a:sym typeface="+mn-ea"/>
              </a:rPr>
              <a:t>学习型组织</a:t>
            </a:r>
            <a:r>
              <a:rPr lang="zh-CN" altLang="en-US" sz="2000" b="1" dirty="0">
                <a:solidFill>
                  <a:srgbClr val="080808"/>
                </a:solidFill>
                <a:latin typeface="Arial" charset="0"/>
                <a:ea typeface="宋体" charset="0"/>
                <a:sym typeface="+mn-ea"/>
              </a:rPr>
              <a:t>才能在激烈竞争中保持不败</a:t>
            </a:r>
            <a:r>
              <a:rPr lang="en-US" altLang="zh-CN" sz="2000" b="1" dirty="0">
                <a:solidFill>
                  <a:srgbClr val="080808"/>
                </a:solidFill>
                <a:latin typeface="Arial" charset="0"/>
                <a:ea typeface="宋体" charset="0"/>
                <a:sym typeface="+mn-ea"/>
              </a:rPr>
              <a:t> </a:t>
            </a:r>
          </a:p>
        </p:txBody>
      </p:sp>
      <p:sp>
        <p:nvSpPr>
          <p:cNvPr id="6" name="矩形 5"/>
          <p:cNvSpPr/>
          <p:nvPr/>
        </p:nvSpPr>
        <p:spPr>
          <a:xfrm>
            <a:off x="383858" y="12709"/>
            <a:ext cx="1422184" cy="461665"/>
          </a:xfrm>
          <a:prstGeom prst="rect">
            <a:avLst/>
          </a:prstGeom>
        </p:spPr>
        <p:txBody>
          <a:bodyPr wrap="none">
            <a:spAutoFit/>
          </a:bodyPr>
          <a:lstStyle/>
          <a:p>
            <a:pPr fontAlgn="base">
              <a:spcBef>
                <a:spcPct val="0"/>
              </a:spcBef>
              <a:spcAft>
                <a:spcPct val="0"/>
              </a:spcAft>
            </a:pPr>
            <a:r>
              <a:rPr lang="zh-CN" altLang="en-US" sz="2400" b="1" dirty="0">
                <a:solidFill>
                  <a:srgbClr val="C00000"/>
                </a:solidFill>
                <a:latin typeface="Arial" charset="0"/>
                <a:ea typeface="宋体" charset="0"/>
              </a:rPr>
              <a:t>知识</a:t>
            </a:r>
            <a:r>
              <a:rPr lang="zh-CN" altLang="en-US" sz="2400" b="1" dirty="0" smtClean="0">
                <a:solidFill>
                  <a:srgbClr val="C00000"/>
                </a:solidFill>
                <a:latin typeface="Arial" charset="0"/>
                <a:ea typeface="宋体" charset="0"/>
              </a:rPr>
              <a:t>生产</a:t>
            </a:r>
            <a:endParaRPr lang="zh-CN" altLang="en-US" sz="2400" b="1" dirty="0">
              <a:solidFill>
                <a:srgbClr val="080808"/>
              </a:solidFill>
              <a:latin typeface="Arial" charset="0"/>
              <a:ea typeface="宋体" charset="0"/>
            </a:endParaRPr>
          </a:p>
        </p:txBody>
      </p:sp>
    </p:spTree>
    <p:extLst>
      <p:ext uri="{BB962C8B-B14F-4D97-AF65-F5344CB8AC3E}">
        <p14:creationId xmlns:p14="http://schemas.microsoft.com/office/powerpoint/2010/main" val="1431915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3702498772"/>
              </p:ext>
            </p:extLst>
          </p:nvPr>
        </p:nvGraphicFramePr>
        <p:xfrm>
          <a:off x="179614" y="408215"/>
          <a:ext cx="11593285" cy="6449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8705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061669502"/>
              </p:ext>
            </p:extLst>
          </p:nvPr>
        </p:nvGraphicFramePr>
        <p:xfrm>
          <a:off x="179614" y="886196"/>
          <a:ext cx="11593285" cy="57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172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5" name="直接连接符 15"/>
          <p:cNvCxnSpPr/>
          <p:nvPr/>
        </p:nvCxnSpPr>
        <p:spPr>
          <a:xfrm flipH="1">
            <a:off x="8688290" y="4005065"/>
            <a:ext cx="768084" cy="6000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6" name="直接连接符 17"/>
          <p:cNvCxnSpPr/>
          <p:nvPr/>
        </p:nvCxnSpPr>
        <p:spPr>
          <a:xfrm flipH="1">
            <a:off x="9456375" y="3083198"/>
            <a:ext cx="1440159" cy="1161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06829" y="821040"/>
            <a:ext cx="5557157" cy="4524315"/>
          </a:xfrm>
          <a:prstGeom prst="rect">
            <a:avLst/>
          </a:prstGeom>
          <a:solidFill>
            <a:schemeClr val="accent1">
              <a:lumMod val="20000"/>
              <a:lumOff val="80000"/>
            </a:schemeClr>
          </a:solidFill>
        </p:spPr>
        <p:txBody>
          <a:bodyPr wrap="square">
            <a:spAutoFit/>
          </a:bodyPr>
          <a:lstStyle/>
          <a:p>
            <a:r>
              <a:rPr lang="zh-CN" altLang="zh-CN" sz="2400" kern="0" dirty="0">
                <a:latin typeface="华文中宋" panose="02010600040101010101" pitchFamily="2" charset="-122"/>
                <a:ea typeface="华文中宋" panose="02010600040101010101" pitchFamily="2" charset="-122"/>
                <a:cs typeface="AdobeHeitiStd-Regular"/>
              </a:rPr>
              <a:t>恩格斯在</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致国际社会主义者大学生代表大会</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的信</a:t>
            </a:r>
            <a:r>
              <a:rPr lang="zh-CN" altLang="zh-CN" sz="2400" kern="0" dirty="0" smtClean="0">
                <a:latin typeface="华文中宋" panose="02010600040101010101" pitchFamily="2" charset="-122"/>
                <a:ea typeface="华文中宋" panose="02010600040101010101" pitchFamily="2" charset="-122"/>
                <a:cs typeface="AdobeHeitiStd-Regular"/>
              </a:rPr>
              <a:t>中</a:t>
            </a:r>
            <a:r>
              <a:rPr lang="en-US" altLang="zh-CN" sz="2400" kern="0" dirty="0" smtClean="0">
                <a:latin typeface="华文中宋" panose="02010600040101010101" pitchFamily="2" charset="-122"/>
                <a:ea typeface="华文中宋" panose="02010600040101010101" pitchFamily="2" charset="-122"/>
                <a:cs typeface="AdobeHeitiStd-Regular"/>
              </a:rPr>
              <a:t>:</a:t>
            </a:r>
          </a:p>
          <a:p>
            <a:r>
              <a:rPr lang="en-US" altLang="zh-CN" sz="2400" kern="0" dirty="0" smtClean="0">
                <a:latin typeface="华文中宋" panose="02010600040101010101" pitchFamily="2" charset="-122"/>
                <a:ea typeface="华文中宋" panose="02010600040101010101" pitchFamily="2" charset="-122"/>
                <a:cs typeface="FSJ0+ZGbHGm-3"/>
              </a:rPr>
              <a:t>    </a:t>
            </a:r>
            <a:r>
              <a:rPr lang="zh-CN" altLang="zh-CN" sz="2400" kern="0" dirty="0" smtClean="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过去的资产阶级革命向大学要求的仅仅是律师，作为培养政治家的最好的原料</a:t>
            </a:r>
            <a:r>
              <a:rPr lang="en-US" altLang="zh-CN" sz="2400" kern="0" dirty="0">
                <a:latin typeface="华文中宋" panose="02010600040101010101" pitchFamily="2" charset="-122"/>
                <a:ea typeface="华文中宋" panose="02010600040101010101" pitchFamily="2" charset="-122"/>
                <a:cs typeface="AdobeHeitiStd-Regular"/>
              </a:rPr>
              <a:t>; </a:t>
            </a:r>
            <a:r>
              <a:rPr lang="zh-CN" altLang="zh-CN" sz="2400" kern="0" dirty="0">
                <a:latin typeface="华文中宋" panose="02010600040101010101" pitchFamily="2" charset="-122"/>
                <a:ea typeface="华文中宋" panose="02010600040101010101" pitchFamily="2" charset="-122"/>
                <a:cs typeface="AdobeHeitiStd-Regular"/>
              </a:rPr>
              <a:t>而</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工人阶级的解放，除此之外还需要医生</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工程师</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化学家</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农艺师及其他专门人才</a:t>
            </a:r>
            <a:r>
              <a:rPr lang="zh-CN" altLang="zh-CN" sz="2400" kern="0" dirty="0">
                <a:latin typeface="华文中宋" panose="02010600040101010101" pitchFamily="2" charset="-122"/>
                <a:ea typeface="华文中宋" panose="02010600040101010101" pitchFamily="2" charset="-122"/>
                <a:cs typeface="AdobeHeitiStd-Regular"/>
              </a:rPr>
              <a:t>，因为问题在于不仅要掌管政治机器，而且要掌管全部社会生产，而</a:t>
            </a:r>
            <a:r>
              <a:rPr lang="zh-CN" altLang="zh-CN" sz="2400" kern="0" dirty="0">
                <a:solidFill>
                  <a:srgbClr val="C00000"/>
                </a:solidFill>
                <a:latin typeface="华文中宋" panose="02010600040101010101" pitchFamily="2" charset="-122"/>
                <a:ea typeface="华文中宋" panose="02010600040101010101" pitchFamily="2" charset="-122"/>
                <a:cs typeface="AdobeHeitiStd-Regular"/>
              </a:rPr>
              <a:t>在这里需要的决不是响亮的词句，而是扎实的知识</a:t>
            </a:r>
            <a:r>
              <a:rPr lang="zh-CN" altLang="zh-CN" sz="2400" kern="0" dirty="0">
                <a:latin typeface="华文中宋" panose="02010600040101010101" pitchFamily="2" charset="-122"/>
                <a:ea typeface="华文中宋" panose="02010600040101010101" pitchFamily="2" charset="-122"/>
                <a:cs typeface="SSJ0+ZGbHGm-4"/>
              </a:rPr>
              <a:t>。</a:t>
            </a:r>
            <a:r>
              <a:rPr lang="zh-CN" altLang="zh-CN" sz="2400" kern="0" dirty="0" smtClean="0">
                <a:latin typeface="华文中宋" panose="02010600040101010101" pitchFamily="2" charset="-122"/>
                <a:ea typeface="华文中宋" panose="02010600040101010101" pitchFamily="2" charset="-122"/>
                <a:cs typeface="SSJ0+ZGbHGm-4"/>
              </a:rPr>
              <a:t>”</a:t>
            </a:r>
            <a:r>
              <a:rPr lang="zh-CN" altLang="zh-CN" sz="2400" kern="0" dirty="0" smtClean="0">
                <a:latin typeface="华文中宋" panose="02010600040101010101" pitchFamily="2" charset="-122"/>
                <a:ea typeface="华文中宋" panose="02010600040101010101" pitchFamily="2" charset="-122"/>
                <a:cs typeface="DY2+ZGbHGm-5"/>
              </a:rPr>
              <a:t> </a:t>
            </a:r>
            <a:endParaRPr lang="en-US" altLang="zh-CN" sz="2400" kern="0" dirty="0" smtClean="0">
              <a:latin typeface="华文中宋" panose="02010600040101010101" pitchFamily="2" charset="-122"/>
              <a:ea typeface="华文中宋" panose="02010600040101010101" pitchFamily="2" charset="-122"/>
              <a:cs typeface="DY2+ZGbHGm-5"/>
            </a:endParaRPr>
          </a:p>
          <a:p>
            <a:r>
              <a:rPr lang="zh-CN" altLang="zh-CN" sz="2400" kern="0" dirty="0" smtClean="0">
                <a:latin typeface="华文中宋" panose="02010600040101010101" pitchFamily="2" charset="-122"/>
                <a:ea typeface="华文中宋" panose="02010600040101010101" pitchFamily="2" charset="-122"/>
                <a:cs typeface="DY2+ZGbHGm-5"/>
              </a:rPr>
              <a:t>（</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马克思恩格斯选集</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第</a:t>
            </a:r>
            <a:r>
              <a:rPr lang="en-US" altLang="zh-CN" sz="2400" kern="0" dirty="0">
                <a:latin typeface="华文中宋" panose="02010600040101010101" pitchFamily="2" charset="-122"/>
                <a:ea typeface="华文中宋" panose="02010600040101010101" pitchFamily="2" charset="-122"/>
                <a:cs typeface="E-BZ+ZGbHGm-2"/>
              </a:rPr>
              <a:t>3 </a:t>
            </a:r>
            <a:r>
              <a:rPr lang="zh-CN" altLang="zh-CN" sz="2400" kern="0" dirty="0">
                <a:latin typeface="华文中宋" panose="02010600040101010101" pitchFamily="2" charset="-122"/>
                <a:ea typeface="华文中宋" panose="02010600040101010101" pitchFamily="2" charset="-122"/>
                <a:cs typeface="AdobeHeitiStd-Regular"/>
              </a:rPr>
              <a:t>版第</a:t>
            </a:r>
            <a:r>
              <a:rPr lang="en-US" altLang="zh-CN" sz="2400" kern="0" dirty="0">
                <a:latin typeface="华文中宋" panose="02010600040101010101" pitchFamily="2" charset="-122"/>
                <a:ea typeface="华文中宋" panose="02010600040101010101" pitchFamily="2" charset="-122"/>
                <a:cs typeface="E-BZ+ZGbHGm-2"/>
              </a:rPr>
              <a:t>4 </a:t>
            </a:r>
            <a:r>
              <a:rPr lang="zh-CN" altLang="zh-CN" sz="2400" kern="0" dirty="0">
                <a:latin typeface="华文中宋" panose="02010600040101010101" pitchFamily="2" charset="-122"/>
                <a:ea typeface="华文中宋" panose="02010600040101010101" pitchFamily="2" charset="-122"/>
                <a:cs typeface="AdobeHeitiStd-Regular"/>
              </a:rPr>
              <a:t>卷第</a:t>
            </a:r>
            <a:r>
              <a:rPr lang="en-US" altLang="zh-CN" sz="2400" kern="0" dirty="0">
                <a:latin typeface="华文中宋" panose="02010600040101010101" pitchFamily="2" charset="-122"/>
                <a:ea typeface="华文中宋" panose="02010600040101010101" pitchFamily="2" charset="-122"/>
                <a:cs typeface="E-BZ+ZGbHGm-2"/>
              </a:rPr>
              <a:t>301 </a:t>
            </a:r>
            <a:r>
              <a:rPr lang="zh-CN" altLang="zh-CN" sz="2400" kern="0" dirty="0">
                <a:latin typeface="华文中宋" panose="02010600040101010101" pitchFamily="2" charset="-122"/>
                <a:ea typeface="华文中宋" panose="02010600040101010101" pitchFamily="2" charset="-122"/>
                <a:cs typeface="AdobeHeitiStd-Regular"/>
              </a:rPr>
              <a:t>页</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DY2+ZGbHGm-5"/>
              </a:rPr>
              <a:t>）</a:t>
            </a:r>
            <a:endParaRPr lang="zh-CN" altLang="en-US" sz="2400" dirty="0">
              <a:latin typeface="华文中宋" panose="02010600040101010101" pitchFamily="2" charset="-122"/>
              <a:ea typeface="华文中宋" panose="02010600040101010101" pitchFamily="2" charset="-122"/>
            </a:endParaRPr>
          </a:p>
        </p:txBody>
      </p:sp>
      <p:sp>
        <p:nvSpPr>
          <p:cNvPr id="6" name="矩形 5"/>
          <p:cNvSpPr/>
          <p:nvPr/>
        </p:nvSpPr>
        <p:spPr>
          <a:xfrm>
            <a:off x="6096000" y="803997"/>
            <a:ext cx="6096000" cy="4524315"/>
          </a:xfrm>
          <a:prstGeom prst="rect">
            <a:avLst/>
          </a:prstGeom>
          <a:solidFill>
            <a:schemeClr val="accent2">
              <a:lumMod val="20000"/>
              <a:lumOff val="80000"/>
            </a:schemeClr>
          </a:solidFill>
        </p:spPr>
        <p:txBody>
          <a:bodyPr>
            <a:spAutoFit/>
          </a:bodyPr>
          <a:lstStyle/>
          <a:p>
            <a:r>
              <a:rPr lang="zh-CN" altLang="zh-CN" sz="2400" kern="0" dirty="0">
                <a:latin typeface="华文中宋" panose="02010600040101010101" pitchFamily="2" charset="-122"/>
                <a:ea typeface="华文中宋" panose="02010600040101010101" pitchFamily="2" charset="-122"/>
                <a:cs typeface="AdobeHeitiStd-Regular"/>
              </a:rPr>
              <a:t>新民主主义革命时期，毛泽东就强调</a:t>
            </a:r>
            <a:r>
              <a:rPr lang="en-US" altLang="zh-CN" sz="2400" kern="0" dirty="0">
                <a:latin typeface="华文中宋" panose="02010600040101010101" pitchFamily="2" charset="-122"/>
                <a:ea typeface="华文中宋" panose="02010600040101010101" pitchFamily="2" charset="-122"/>
                <a:cs typeface="AdobeHeitiStd-Regular"/>
              </a:rPr>
              <a:t>: </a:t>
            </a:r>
            <a:r>
              <a:rPr lang="zh-CN" altLang="zh-CN" sz="2400" kern="0" dirty="0">
                <a:latin typeface="华文中宋" panose="02010600040101010101" pitchFamily="2" charset="-122"/>
                <a:ea typeface="华文中宋" panose="02010600040101010101" pitchFamily="2" charset="-122"/>
                <a:cs typeface="AdobeHeitiStd-Regular"/>
              </a:rPr>
              <a:t>“为着扫除民族压迫和封建压迫，为着建立新民主主义的国家，</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需要大批的人民的教育家和教师，人民的科学家</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工程师</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技师</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医生</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新闻工作者</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著作家</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文学家</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艺术家和普通文化工作者</a:t>
            </a:r>
            <a:r>
              <a:rPr lang="zh-CN" altLang="zh-CN" sz="2400" kern="0" dirty="0">
                <a:latin typeface="华文中宋" panose="02010600040101010101" pitchFamily="2" charset="-122"/>
                <a:ea typeface="华文中宋" panose="02010600040101010101" pitchFamily="2" charset="-122"/>
                <a:cs typeface="SSJ0+ZGbHGm-4"/>
              </a:rPr>
              <a:t>。</a:t>
            </a:r>
            <a:r>
              <a:rPr lang="zh-CN" altLang="zh-CN" sz="2400" kern="0" dirty="0" smtClean="0">
                <a:latin typeface="华文中宋" panose="02010600040101010101" pitchFamily="2" charset="-122"/>
                <a:ea typeface="华文中宋" panose="02010600040101010101" pitchFamily="2" charset="-122"/>
                <a:cs typeface="SSJ0+ZGbHGm-4"/>
              </a:rPr>
              <a:t>”</a:t>
            </a:r>
            <a:r>
              <a:rPr lang="zh-CN" altLang="en-US" sz="2400" kern="0" dirty="0" smtClean="0">
                <a:latin typeface="华文中宋" panose="02010600040101010101" pitchFamily="2" charset="-122"/>
                <a:ea typeface="华文中宋" panose="02010600040101010101" pitchFamily="2" charset="-122"/>
                <a:cs typeface="SSJ0+ZGbHGm-4"/>
              </a:rPr>
              <a:t>（</a:t>
            </a:r>
            <a:r>
              <a:rPr lang="zh-CN" altLang="zh-CN" sz="2400" kern="0" dirty="0" smtClean="0">
                <a:latin typeface="华文中宋" panose="02010600040101010101" pitchFamily="2" charset="-122"/>
                <a:ea typeface="华文中宋" panose="02010600040101010101" pitchFamily="2" charset="-122"/>
                <a:cs typeface="FSJ0+ZGbHGm-3"/>
              </a:rPr>
              <a:t> </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毛泽东选集</a:t>
            </a:r>
            <a:r>
              <a:rPr lang="zh-CN" altLang="zh-CN" sz="2400" kern="0" dirty="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第</a:t>
            </a:r>
            <a:r>
              <a:rPr lang="en-US" altLang="zh-CN" sz="2400" kern="0" dirty="0">
                <a:latin typeface="华文中宋" panose="02010600040101010101" pitchFamily="2" charset="-122"/>
                <a:ea typeface="华文中宋" panose="02010600040101010101" pitchFamily="2" charset="-122"/>
                <a:cs typeface="E-BZ+ZGbHGm-2"/>
              </a:rPr>
              <a:t>2 </a:t>
            </a:r>
            <a:r>
              <a:rPr lang="zh-CN" altLang="zh-CN" sz="2400" kern="0" dirty="0">
                <a:latin typeface="华文中宋" panose="02010600040101010101" pitchFamily="2" charset="-122"/>
                <a:ea typeface="华文中宋" panose="02010600040101010101" pitchFamily="2" charset="-122"/>
                <a:cs typeface="AdobeHeitiStd-Regular"/>
              </a:rPr>
              <a:t>版第</a:t>
            </a:r>
            <a:r>
              <a:rPr lang="en-US" altLang="zh-CN" sz="2400" kern="0" dirty="0">
                <a:latin typeface="华文中宋" panose="02010600040101010101" pitchFamily="2" charset="-122"/>
                <a:ea typeface="华文中宋" panose="02010600040101010101" pitchFamily="2" charset="-122"/>
                <a:cs typeface="E-BZ+ZGbHGm-2"/>
              </a:rPr>
              <a:t>3 </a:t>
            </a:r>
            <a:r>
              <a:rPr lang="zh-CN" altLang="zh-CN" sz="2400" kern="0" dirty="0">
                <a:latin typeface="华文中宋" panose="02010600040101010101" pitchFamily="2" charset="-122"/>
                <a:ea typeface="华文中宋" panose="02010600040101010101" pitchFamily="2" charset="-122"/>
                <a:cs typeface="AdobeHeitiStd-Regular"/>
              </a:rPr>
              <a:t>卷第</a:t>
            </a:r>
            <a:r>
              <a:rPr lang="en-US" altLang="zh-CN" sz="2400" kern="0" dirty="0">
                <a:latin typeface="华文中宋" panose="02010600040101010101" pitchFamily="2" charset="-122"/>
                <a:ea typeface="华文中宋" panose="02010600040101010101" pitchFamily="2" charset="-122"/>
                <a:cs typeface="E-BZ+ZGbHGm-2"/>
              </a:rPr>
              <a:t>1082 </a:t>
            </a:r>
            <a:r>
              <a:rPr lang="zh-CN" altLang="zh-CN" sz="2400" kern="0" dirty="0" smtClean="0">
                <a:latin typeface="华文中宋" panose="02010600040101010101" pitchFamily="2" charset="-122"/>
                <a:ea typeface="华文中宋" panose="02010600040101010101" pitchFamily="2" charset="-122"/>
                <a:cs typeface="AdobeHeitiStd-Regular"/>
              </a:rPr>
              <a:t>页</a:t>
            </a:r>
            <a:r>
              <a:rPr lang="zh-CN" altLang="en-US" sz="2400" kern="0" dirty="0" smtClean="0">
                <a:latin typeface="华文中宋" panose="02010600040101010101" pitchFamily="2" charset="-122"/>
                <a:ea typeface="华文中宋" panose="02010600040101010101" pitchFamily="2" charset="-122"/>
                <a:cs typeface="FSJ0+ZGbHGm-3"/>
              </a:rPr>
              <a:t>）</a:t>
            </a:r>
            <a:endParaRPr lang="en-US" altLang="zh-CN" sz="2400" kern="0" dirty="0" smtClean="0">
              <a:latin typeface="华文中宋" panose="02010600040101010101" pitchFamily="2" charset="-122"/>
              <a:ea typeface="华文中宋" panose="02010600040101010101" pitchFamily="2" charset="-122"/>
              <a:cs typeface="FSJ0+ZGbHGm-3"/>
            </a:endParaRPr>
          </a:p>
          <a:p>
            <a:r>
              <a:rPr lang="zh-CN" altLang="zh-CN" sz="2400" kern="0" dirty="0" smtClean="0">
                <a:latin typeface="华文中宋" panose="02010600040101010101" pitchFamily="2" charset="-122"/>
                <a:ea typeface="华文中宋" panose="02010600040101010101" pitchFamily="2" charset="-122"/>
                <a:cs typeface="AdobeHeitiStd-Regular"/>
              </a:rPr>
              <a:t>新中国</a:t>
            </a:r>
            <a:r>
              <a:rPr lang="zh-CN" altLang="zh-CN" sz="2400" kern="0" dirty="0">
                <a:latin typeface="华文中宋" panose="02010600040101010101" pitchFamily="2" charset="-122"/>
                <a:ea typeface="华文中宋" panose="02010600040101010101" pitchFamily="2" charset="-122"/>
                <a:cs typeface="AdobeHeitiStd-Regular"/>
              </a:rPr>
              <a:t>成立后</a:t>
            </a:r>
            <a:r>
              <a:rPr lang="zh-CN" altLang="zh-CN" sz="2400" kern="0" dirty="0" smtClean="0">
                <a:latin typeface="华文中宋" panose="02010600040101010101" pitchFamily="2" charset="-122"/>
                <a:ea typeface="华文中宋" panose="02010600040101010101" pitchFamily="2" charset="-122"/>
                <a:cs typeface="AdobeHeitiStd-Regular"/>
              </a:rPr>
              <a:t>，</a:t>
            </a:r>
            <a:r>
              <a:rPr lang="zh-CN" altLang="en-US" sz="2400" kern="0" dirty="0" smtClean="0">
                <a:latin typeface="华文中宋" panose="02010600040101010101" pitchFamily="2" charset="-122"/>
                <a:ea typeface="华文中宋" panose="02010600040101010101" pitchFamily="2" charset="-122"/>
                <a:cs typeface="AdobeHeitiStd-Regular"/>
              </a:rPr>
              <a:t>毛泽东</a:t>
            </a:r>
            <a:r>
              <a:rPr lang="zh-CN" altLang="zh-CN" sz="2400" kern="0" dirty="0" smtClean="0">
                <a:latin typeface="华文中宋" panose="02010600040101010101" pitchFamily="2" charset="-122"/>
                <a:ea typeface="华文中宋" panose="02010600040101010101" pitchFamily="2" charset="-122"/>
                <a:cs typeface="AdobeHeitiStd-Regular"/>
              </a:rPr>
              <a:t>指出</a:t>
            </a:r>
            <a:r>
              <a:rPr lang="zh-CN" altLang="zh-CN" sz="2400" kern="0" dirty="0">
                <a:latin typeface="华文中宋" panose="02010600040101010101" pitchFamily="2" charset="-122"/>
                <a:ea typeface="华文中宋" panose="02010600040101010101" pitchFamily="2" charset="-122"/>
                <a:cs typeface="AdobeHeitiStd-Regular"/>
              </a:rPr>
              <a:t>，要改变我国在经济和科学文化上的落后状况，迅速达到世界上的先进水平，</a:t>
            </a:r>
            <a:r>
              <a:rPr lang="zh-CN" altLang="zh-CN" sz="2400" b="1" kern="0" dirty="0">
                <a:solidFill>
                  <a:srgbClr val="C00000"/>
                </a:solidFill>
                <a:latin typeface="华文中宋" panose="02010600040101010101" pitchFamily="2" charset="-122"/>
                <a:ea typeface="华文中宋" panose="02010600040101010101" pitchFamily="2" charset="-122"/>
                <a:cs typeface="SSJ0+ZGbHGm-4"/>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决定一切的是要有干部，要有数量足够的</a:t>
            </a:r>
            <a:r>
              <a:rPr lang="zh-CN" altLang="zh-CN" sz="2400" b="1" kern="0" dirty="0">
                <a:solidFill>
                  <a:srgbClr val="C00000"/>
                </a:solidFill>
                <a:latin typeface="华文中宋" panose="02010600040101010101" pitchFamily="2" charset="-122"/>
                <a:ea typeface="华文中宋" panose="02010600040101010101" pitchFamily="2" charset="-122"/>
                <a:cs typeface="FSJ0+ZGbHGm-3"/>
              </a:rPr>
              <a:t>、</a:t>
            </a:r>
            <a:r>
              <a:rPr lang="zh-CN" altLang="zh-CN" sz="2400" b="1" kern="0" dirty="0">
                <a:solidFill>
                  <a:srgbClr val="C00000"/>
                </a:solidFill>
                <a:latin typeface="华文中宋" panose="02010600040101010101" pitchFamily="2" charset="-122"/>
                <a:ea typeface="华文中宋" panose="02010600040101010101" pitchFamily="2" charset="-122"/>
                <a:cs typeface="AdobeHeitiStd-Regular"/>
              </a:rPr>
              <a:t>优秀的科学技术专家</a:t>
            </a:r>
            <a:r>
              <a:rPr lang="zh-CN" altLang="zh-CN" sz="2400" kern="0" dirty="0" smtClean="0">
                <a:latin typeface="华文中宋" panose="02010600040101010101" pitchFamily="2" charset="-122"/>
                <a:ea typeface="华文中宋" panose="02010600040101010101" pitchFamily="2" charset="-122"/>
                <a:cs typeface="FSJ0+ZGbHGm-3"/>
              </a:rPr>
              <a:t>”</a:t>
            </a:r>
            <a:r>
              <a:rPr lang="zh-CN" altLang="en-US" sz="2400" kern="0" dirty="0" smtClean="0">
                <a:latin typeface="华文中宋" panose="02010600040101010101" pitchFamily="2" charset="-122"/>
                <a:ea typeface="华文中宋" panose="02010600040101010101" pitchFamily="2" charset="-122"/>
                <a:cs typeface="FSJ0+ZGbHGm-3"/>
              </a:rPr>
              <a:t>（</a:t>
            </a:r>
            <a:r>
              <a:rPr lang="zh-CN" altLang="zh-CN" sz="2400" kern="0" dirty="0" smtClean="0">
                <a:latin typeface="华文中宋" panose="02010600040101010101" pitchFamily="2" charset="-122"/>
                <a:ea typeface="华文中宋" panose="02010600040101010101" pitchFamily="2" charset="-122"/>
                <a:cs typeface="FSJ0+ZGbHGm-3"/>
              </a:rPr>
              <a:t>《</a:t>
            </a:r>
            <a:r>
              <a:rPr lang="zh-CN" altLang="zh-CN" sz="2400" kern="0" dirty="0" smtClean="0">
                <a:latin typeface="华文中宋" panose="02010600040101010101" pitchFamily="2" charset="-122"/>
                <a:ea typeface="华文中宋" panose="02010600040101010101" pitchFamily="2" charset="-122"/>
                <a:cs typeface="AdobeHeitiStd-Regular"/>
              </a:rPr>
              <a:t>毛泽东文集</a:t>
            </a:r>
            <a:r>
              <a:rPr lang="zh-CN" altLang="zh-CN" sz="2400" kern="0" dirty="0" smtClean="0">
                <a:latin typeface="华文中宋" panose="02010600040101010101" pitchFamily="2" charset="-122"/>
                <a:ea typeface="华文中宋" panose="02010600040101010101" pitchFamily="2" charset="-122"/>
                <a:cs typeface="FSJ0+ZGbHGm-3"/>
              </a:rPr>
              <a:t>》</a:t>
            </a:r>
            <a:r>
              <a:rPr lang="zh-CN" altLang="zh-CN" sz="2400" kern="0" dirty="0">
                <a:latin typeface="华文中宋" panose="02010600040101010101" pitchFamily="2" charset="-122"/>
                <a:ea typeface="华文中宋" panose="02010600040101010101" pitchFamily="2" charset="-122"/>
                <a:cs typeface="AdobeHeitiStd-Regular"/>
              </a:rPr>
              <a:t>第</a:t>
            </a:r>
            <a:r>
              <a:rPr lang="en-US" altLang="zh-CN" sz="2400" kern="0" dirty="0">
                <a:latin typeface="华文中宋" panose="02010600040101010101" pitchFamily="2" charset="-122"/>
                <a:ea typeface="华文中宋" panose="02010600040101010101" pitchFamily="2" charset="-122"/>
                <a:cs typeface="E-BZ+ZGbHGm-2"/>
              </a:rPr>
              <a:t>7 </a:t>
            </a:r>
            <a:r>
              <a:rPr lang="zh-CN" altLang="zh-CN" sz="2400" kern="0" dirty="0">
                <a:latin typeface="华文中宋" panose="02010600040101010101" pitchFamily="2" charset="-122"/>
                <a:ea typeface="华文中宋" panose="02010600040101010101" pitchFamily="2" charset="-122"/>
                <a:cs typeface="AdobeHeitiStd-Regular"/>
              </a:rPr>
              <a:t>卷第</a:t>
            </a:r>
            <a:r>
              <a:rPr lang="en-US" altLang="zh-CN" sz="2400" kern="0" dirty="0">
                <a:latin typeface="华文中宋" panose="02010600040101010101" pitchFamily="2" charset="-122"/>
                <a:ea typeface="华文中宋" panose="02010600040101010101" pitchFamily="2" charset="-122"/>
                <a:cs typeface="E-BZ+ZGbHGm-2"/>
              </a:rPr>
              <a:t>2 </a:t>
            </a:r>
            <a:r>
              <a:rPr lang="zh-CN" altLang="zh-CN" sz="2400" kern="0" dirty="0" smtClean="0">
                <a:latin typeface="华文中宋" panose="02010600040101010101" pitchFamily="2" charset="-122"/>
                <a:ea typeface="华文中宋" panose="02010600040101010101" pitchFamily="2" charset="-122"/>
                <a:cs typeface="AdobeHeitiStd-Regular"/>
              </a:rPr>
              <a:t>页</a:t>
            </a:r>
            <a:r>
              <a:rPr lang="zh-CN" altLang="en-US" sz="2400" kern="0" dirty="0" smtClean="0">
                <a:latin typeface="华文中宋" panose="02010600040101010101" pitchFamily="2" charset="-122"/>
                <a:ea typeface="华文中宋" panose="02010600040101010101" pitchFamily="2" charset="-122"/>
                <a:cs typeface="AdobeHeitiStd-Regular"/>
              </a:rPr>
              <a:t>）</a:t>
            </a:r>
            <a:endParaRPr lang="zh-CN" altLang="en-US" sz="2400" dirty="0">
              <a:latin typeface="华文中宋" panose="02010600040101010101" pitchFamily="2" charset="-122"/>
              <a:ea typeface="华文中宋" panose="02010600040101010101" pitchFamily="2" charset="-122"/>
            </a:endParaRPr>
          </a:p>
        </p:txBody>
      </p:sp>
      <p:sp>
        <p:nvSpPr>
          <p:cNvPr id="7" name="矩形 6"/>
          <p:cNvSpPr/>
          <p:nvPr/>
        </p:nvSpPr>
        <p:spPr>
          <a:xfrm>
            <a:off x="1872343" y="5373662"/>
            <a:ext cx="8447314" cy="1015663"/>
          </a:xfrm>
          <a:prstGeom prst="rect">
            <a:avLst/>
          </a:prstGeom>
          <a:solidFill>
            <a:srgbClr val="C00000"/>
          </a:solidFill>
        </p:spPr>
        <p:txBody>
          <a:bodyPr wrap="square">
            <a:spAutoFit/>
          </a:bodyPr>
          <a:lstStyle/>
          <a:p>
            <a:r>
              <a:rPr lang="zh-CN" altLang="zh-CN" sz="2000" b="1" dirty="0">
                <a:solidFill>
                  <a:schemeClr val="bg1"/>
                </a:solidFill>
                <a:ea typeface="等线" panose="02010600030101010101" pitchFamily="2" charset="-122"/>
                <a:cs typeface="Times New Roman" panose="02020603050405020304" pitchFamily="18" charset="0"/>
              </a:rPr>
              <a:t>邓小平：“我们向科学技术现代化进军，要有一支浩浩荡荡的工人阶级和又红又专的科学技术大军，要有一批世界第一流的科学家、工程技术专家。造就这样的队伍，是摆在我们面前第一个严重任务。”（</a:t>
            </a:r>
            <a:r>
              <a:rPr lang="en-US" altLang="zh-CN" sz="2000" b="1" dirty="0">
                <a:solidFill>
                  <a:schemeClr val="bg1"/>
                </a:solidFill>
                <a:ea typeface="等线" panose="02010600030101010101" pitchFamily="2" charset="-122"/>
                <a:cs typeface="Times New Roman" panose="02020603050405020304" pitchFamily="18" charset="0"/>
              </a:rPr>
              <a:t>2</a:t>
            </a:r>
            <a:r>
              <a:rPr lang="zh-CN" altLang="zh-CN" sz="2000" b="1" dirty="0">
                <a:solidFill>
                  <a:schemeClr val="bg1"/>
                </a:solidFill>
                <a:ea typeface="等线" panose="02010600030101010101" pitchFamily="2" charset="-122"/>
                <a:cs typeface="Times New Roman" panose="02020603050405020304" pitchFamily="18" charset="0"/>
              </a:rPr>
              <a:t>卷，</a:t>
            </a:r>
            <a:r>
              <a:rPr lang="en-US" altLang="zh-CN" sz="2000" b="1" dirty="0">
                <a:solidFill>
                  <a:schemeClr val="bg1"/>
                </a:solidFill>
                <a:ea typeface="等线" panose="02010600030101010101" pitchFamily="2" charset="-122"/>
                <a:cs typeface="Times New Roman" panose="02020603050405020304" pitchFamily="18" charset="0"/>
              </a:rPr>
              <a:t>1994</a:t>
            </a:r>
            <a:r>
              <a:rPr lang="zh-CN" altLang="zh-CN" sz="2000" b="1" dirty="0">
                <a:solidFill>
                  <a:schemeClr val="bg1"/>
                </a:solidFill>
                <a:ea typeface="等线" panose="02010600030101010101" pitchFamily="2" charset="-122"/>
                <a:cs typeface="Times New Roman" panose="02020603050405020304" pitchFamily="18" charset="0"/>
              </a:rPr>
              <a:t>：</a:t>
            </a:r>
            <a:r>
              <a:rPr lang="en-US" altLang="zh-CN" sz="2000" b="1" dirty="0">
                <a:solidFill>
                  <a:schemeClr val="bg1"/>
                </a:solidFill>
                <a:ea typeface="等线" panose="02010600030101010101" pitchFamily="2" charset="-122"/>
                <a:cs typeface="Times New Roman" panose="02020603050405020304" pitchFamily="18" charset="0"/>
              </a:rPr>
              <a:t>86</a:t>
            </a:r>
            <a:r>
              <a:rPr lang="zh-CN" altLang="zh-CN" sz="2000" b="1" dirty="0">
                <a:solidFill>
                  <a:schemeClr val="bg1"/>
                </a:solidFill>
                <a:ea typeface="等线" panose="02010600030101010101" pitchFamily="2" charset="-122"/>
                <a:cs typeface="Times New Roman" panose="02020603050405020304" pitchFamily="18" charset="0"/>
              </a:rPr>
              <a:t>）</a:t>
            </a:r>
            <a:endParaRPr lang="zh-CN" altLang="en-US" sz="2000" dirty="0">
              <a:solidFill>
                <a:schemeClr val="bg1"/>
              </a:solidFill>
            </a:endParaRPr>
          </a:p>
        </p:txBody>
      </p:sp>
      <p:sp>
        <p:nvSpPr>
          <p:cNvPr id="13" name="文本框 12"/>
          <p:cNvSpPr txBox="1"/>
          <p:nvPr/>
        </p:nvSpPr>
        <p:spPr>
          <a:xfrm>
            <a:off x="983922" y="131080"/>
            <a:ext cx="5112078"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人才强国战略与创新驱动发展战略</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969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0985" y="936482"/>
            <a:ext cx="10896601" cy="707886"/>
          </a:xfrm>
          <a:prstGeom prst="rect">
            <a:avLst/>
          </a:prstGeom>
        </p:spPr>
        <p:txBody>
          <a:bodyPr wrap="square">
            <a:spAutoFit/>
          </a:bodyPr>
          <a:lstStyle/>
          <a:p>
            <a:pPr marL="285750" indent="-285750">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1995</a:t>
            </a:r>
            <a:r>
              <a:rPr lang="zh-CN" altLang="en-US" sz="2000" b="1" dirty="0" smtClean="0">
                <a:ea typeface="等线" panose="02010600030101010101" pitchFamily="2" charset="-122"/>
                <a:cs typeface="Times New Roman" panose="02020603050405020304" pitchFamily="18" charset="0"/>
              </a:rPr>
              <a:t>，全国科学技术大会，</a:t>
            </a:r>
            <a:r>
              <a:rPr lang="zh-CN" altLang="zh-CN" sz="2000" b="1" dirty="0" smtClean="0">
                <a:ea typeface="等线" panose="02010600030101010101" pitchFamily="2" charset="-122"/>
                <a:cs typeface="Times New Roman" panose="02020603050405020304" pitchFamily="18" charset="0"/>
              </a:rPr>
              <a:t>江泽民</a:t>
            </a:r>
            <a:r>
              <a:rPr lang="zh-CN" altLang="zh-CN" sz="2000" b="1" dirty="0">
                <a:ea typeface="等线" panose="02010600030101010101" pitchFamily="2" charset="-122"/>
                <a:cs typeface="Times New Roman" panose="02020603050405020304" pitchFamily="18" charset="0"/>
              </a:rPr>
              <a:t>提出“</a:t>
            </a:r>
            <a:r>
              <a:rPr lang="zh-CN" altLang="zh-CN" sz="2000" b="1" dirty="0">
                <a:solidFill>
                  <a:srgbClr val="C00000"/>
                </a:solidFill>
                <a:ea typeface="等线" panose="02010600030101010101" pitchFamily="2" charset="-122"/>
                <a:cs typeface="Times New Roman" panose="02020603050405020304" pitchFamily="18" charset="0"/>
              </a:rPr>
              <a:t>创新是一个民族进步</a:t>
            </a:r>
            <a:r>
              <a:rPr lang="zh-CN" altLang="zh-CN" sz="2000" b="1" dirty="0" smtClean="0">
                <a:solidFill>
                  <a:srgbClr val="C00000"/>
                </a:solidFill>
                <a:ea typeface="等线" panose="02010600030101010101" pitchFamily="2" charset="-122"/>
                <a:cs typeface="Times New Roman" panose="02020603050405020304" pitchFamily="18" charset="0"/>
              </a:rPr>
              <a:t>的</a:t>
            </a:r>
            <a:r>
              <a:rPr lang="zh-CN" altLang="en-US" sz="2000" b="1" dirty="0" smtClean="0">
                <a:solidFill>
                  <a:srgbClr val="C00000"/>
                </a:solidFill>
                <a:ea typeface="等线" panose="02010600030101010101" pitchFamily="2" charset="-122"/>
                <a:cs typeface="Times New Roman" panose="02020603050405020304" pitchFamily="18" charset="0"/>
              </a:rPr>
              <a:t>灵魂</a:t>
            </a:r>
            <a:r>
              <a:rPr lang="zh-CN" altLang="zh-CN" sz="2000" b="1" dirty="0" smtClean="0">
                <a:solidFill>
                  <a:srgbClr val="C00000"/>
                </a:solidFill>
                <a:ea typeface="等线" panose="02010600030101010101" pitchFamily="2" charset="-122"/>
                <a:cs typeface="Times New Roman" panose="02020603050405020304" pitchFamily="18" charset="0"/>
              </a:rPr>
              <a:t>，</a:t>
            </a:r>
            <a:r>
              <a:rPr lang="zh-CN" altLang="zh-CN" sz="2000" b="1" dirty="0">
                <a:solidFill>
                  <a:srgbClr val="C00000"/>
                </a:solidFill>
                <a:ea typeface="等线" panose="02010600030101010101" pitchFamily="2" charset="-122"/>
                <a:cs typeface="Times New Roman" panose="02020603050405020304" pitchFamily="18" charset="0"/>
              </a:rPr>
              <a:t>是国家兴旺发达的不竭动力</a:t>
            </a:r>
            <a:r>
              <a:rPr lang="zh-CN" altLang="zh-CN" sz="2000" b="1" dirty="0">
                <a:ea typeface="等线" panose="02010600030101010101" pitchFamily="2" charset="-122"/>
                <a:cs typeface="Times New Roman" panose="02020603050405020304" pitchFamily="18" charset="0"/>
              </a:rPr>
              <a:t>”</a:t>
            </a:r>
            <a:r>
              <a:rPr lang="zh-CN" altLang="zh-CN" sz="2000" b="1" dirty="0" smtClean="0">
                <a:ea typeface="等线" panose="02010600030101010101" pitchFamily="2" charset="-122"/>
                <a:cs typeface="Times New Roman" panose="02020603050405020304" pitchFamily="18" charset="0"/>
              </a:rPr>
              <a:t>，把</a:t>
            </a:r>
            <a:r>
              <a:rPr lang="zh-CN" altLang="zh-CN" sz="2000" b="1" dirty="0">
                <a:solidFill>
                  <a:srgbClr val="C00000"/>
                </a:solidFill>
                <a:ea typeface="等线" panose="02010600030101010101" pitchFamily="2" charset="-122"/>
                <a:cs typeface="Times New Roman" panose="02020603050405020304" pitchFamily="18" charset="0"/>
              </a:rPr>
              <a:t>建设国家创新体系</a:t>
            </a:r>
            <a:r>
              <a:rPr lang="zh-CN" altLang="zh-CN" sz="2000" b="1" dirty="0">
                <a:ea typeface="等线" panose="02010600030101010101" pitchFamily="2" charset="-122"/>
                <a:cs typeface="Times New Roman" panose="02020603050405020304" pitchFamily="18" charset="0"/>
              </a:rPr>
              <a:t>作为科教兴国战略的有机组成部分</a:t>
            </a:r>
            <a:r>
              <a:rPr lang="zh-CN" altLang="zh-CN" sz="2000" b="1" dirty="0" smtClean="0">
                <a:ea typeface="等线" panose="02010600030101010101" pitchFamily="2" charset="-122"/>
                <a:cs typeface="Times New Roman" panose="02020603050405020304" pitchFamily="18" charset="0"/>
              </a:rPr>
              <a:t>。</a:t>
            </a:r>
            <a:endParaRPr lang="zh-CN" altLang="en-US" sz="2000" dirty="0"/>
          </a:p>
        </p:txBody>
      </p:sp>
      <p:sp>
        <p:nvSpPr>
          <p:cNvPr id="6" name="矩形 5"/>
          <p:cNvSpPr/>
          <p:nvPr/>
        </p:nvSpPr>
        <p:spPr>
          <a:xfrm>
            <a:off x="810984" y="1691591"/>
            <a:ext cx="10896601" cy="4708981"/>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1996</a:t>
            </a:r>
            <a:r>
              <a:rPr lang="zh-CN" altLang="zh-CN" sz="2000" b="1" dirty="0" smtClean="0">
                <a:ea typeface="等线" panose="02010600030101010101" pitchFamily="2" charset="-122"/>
                <a:cs typeface="Times New Roman" panose="02020603050405020304" pitchFamily="18" charset="0"/>
              </a:rPr>
              <a:t>，</a:t>
            </a:r>
            <a:r>
              <a:rPr lang="zh-CN" altLang="zh-CN" sz="2000" b="1" dirty="0">
                <a:ea typeface="等线" panose="02010600030101010101" pitchFamily="2" charset="-122"/>
                <a:cs typeface="Times New Roman" panose="02020603050405020304" pitchFamily="18" charset="0"/>
              </a:rPr>
              <a:t>国家决定启动“技术创新工程”，建立以企业为主体的新型工业技术创新体系；</a:t>
            </a:r>
            <a:r>
              <a:rPr lang="zh-CN" altLang="zh-CN" sz="2000" b="1" dirty="0" smtClean="0">
                <a:ea typeface="等线" panose="02010600030101010101" pitchFamily="2" charset="-122"/>
                <a:cs typeface="Times New Roman" panose="02020603050405020304" pitchFamily="18" charset="0"/>
              </a:rPr>
              <a:t>中科院</a:t>
            </a:r>
            <a:endParaRPr lang="en-US" altLang="zh-CN" sz="2000" b="1" dirty="0" smtClean="0">
              <a:ea typeface="等线" panose="02010600030101010101" pitchFamily="2"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1997,</a:t>
            </a:r>
            <a:r>
              <a:rPr lang="zh-CN" altLang="zh-CN" sz="2000" b="1" dirty="0" smtClean="0">
                <a:ea typeface="等线" panose="02010600030101010101" pitchFamily="2" charset="-122"/>
                <a:cs typeface="Times New Roman" panose="02020603050405020304" pitchFamily="18" charset="0"/>
              </a:rPr>
              <a:t>中科院提交《迎接知识经济时代，建设国家创新体系》</a:t>
            </a:r>
            <a:r>
              <a:rPr lang="zh-CN" altLang="zh-CN" sz="2000" b="1" dirty="0">
                <a:ea typeface="等线" panose="02010600030101010101" pitchFamily="2" charset="-122"/>
                <a:cs typeface="Times New Roman" panose="02020603050405020304" pitchFamily="18" charset="0"/>
              </a:rPr>
              <a:t>的报告</a:t>
            </a:r>
            <a:r>
              <a:rPr lang="zh-CN" altLang="zh-CN" sz="2000" b="1" dirty="0" smtClean="0">
                <a:ea typeface="等线" panose="02010600030101010101" pitchFamily="2" charset="-122"/>
                <a:cs typeface="Times New Roman" panose="02020603050405020304" pitchFamily="18" charset="0"/>
              </a:rPr>
              <a:t>。</a:t>
            </a:r>
            <a:endParaRPr lang="en-US" altLang="zh-CN" sz="2000" b="1" dirty="0" smtClean="0">
              <a:ea typeface="等线" panose="02010600030101010101" pitchFamily="2"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1998.6</a:t>
            </a:r>
            <a:r>
              <a:rPr lang="zh-CN" altLang="zh-CN" sz="2000" b="1" dirty="0">
                <a:ea typeface="等线" panose="02010600030101010101" pitchFamily="2" charset="-122"/>
                <a:cs typeface="Times New Roman" panose="02020603050405020304" pitchFamily="18" charset="0"/>
              </a:rPr>
              <a:t>，</a:t>
            </a:r>
            <a:r>
              <a:rPr lang="zh-CN" altLang="zh-CN" sz="2000" b="1" dirty="0" smtClean="0">
                <a:ea typeface="等线" panose="02010600030101010101" pitchFamily="2" charset="-122"/>
                <a:cs typeface="Times New Roman" panose="02020603050405020304" pitchFamily="18" charset="0"/>
              </a:rPr>
              <a:t>国务院通过中国科学院</a:t>
            </a:r>
            <a:r>
              <a:rPr lang="zh-CN" altLang="zh-CN" sz="2000" b="1" dirty="0">
                <a:ea typeface="等线" panose="02010600030101010101" pitchFamily="2" charset="-122"/>
                <a:cs typeface="Times New Roman" panose="02020603050405020304" pitchFamily="18" charset="0"/>
              </a:rPr>
              <a:t>关于开展知识创新工程试点工程的汇报提纲，决定由中国科学院先行启动“知识创新工程”，作为国家创新体系试点</a:t>
            </a:r>
            <a:r>
              <a:rPr lang="zh-CN" altLang="zh-CN" sz="2000" b="1" dirty="0" smtClean="0">
                <a:ea typeface="等线" panose="02010600030101010101" pitchFamily="2" charset="-122"/>
                <a:cs typeface="Times New Roman" panose="02020603050405020304" pitchFamily="18" charset="0"/>
              </a:rPr>
              <a:t>。</a:t>
            </a:r>
            <a:endParaRPr lang="en-US" altLang="zh-CN" sz="2000" b="1" dirty="0" smtClean="0">
              <a:ea typeface="等线" panose="02010600030101010101" pitchFamily="2"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1998.6.1.</a:t>
            </a:r>
            <a:r>
              <a:rPr lang="zh-CN" altLang="en-US" sz="2000" b="1" dirty="0" smtClean="0">
                <a:ea typeface="等线" panose="02010600030101010101" pitchFamily="2" charset="-122"/>
                <a:cs typeface="Times New Roman" panose="02020603050405020304" pitchFamily="18" charset="0"/>
              </a:rPr>
              <a:t>中国科学院第九次院士大会、中国工程院第四次院士大会，会见部分院士和外籍院士，“迎接未来科学技术的挑战，最重要的是</a:t>
            </a:r>
            <a:r>
              <a:rPr lang="zh-CN" altLang="en-US" sz="2000" b="1" dirty="0" smtClean="0">
                <a:solidFill>
                  <a:srgbClr val="C00000"/>
                </a:solidFill>
                <a:ea typeface="等线" panose="02010600030101010101" pitchFamily="2" charset="-122"/>
                <a:cs typeface="Times New Roman" panose="02020603050405020304" pitchFamily="18" charset="0"/>
              </a:rPr>
              <a:t>坚持创新，勇于创新</a:t>
            </a:r>
            <a:r>
              <a:rPr lang="zh-CN" altLang="en-US" sz="2000" b="1" dirty="0" smtClean="0">
                <a:ea typeface="等线" panose="02010600030101010101" pitchFamily="2" charset="-122"/>
                <a:cs typeface="Times New Roman" panose="02020603050405020304" pitchFamily="18" charset="0"/>
              </a:rPr>
              <a:t>”，“科技创新已越来越成为当今社会生产力解放和发展的重要基础和标志。”“我国要跟上世界科技进步的步伐，必须千方百计加快知识创新，加快高新技术产业化。而</a:t>
            </a:r>
            <a:r>
              <a:rPr lang="zh-CN" altLang="en-US" sz="2000" b="1" dirty="0" smtClean="0">
                <a:solidFill>
                  <a:srgbClr val="C00000"/>
                </a:solidFill>
                <a:ea typeface="等线" panose="02010600030101010101" pitchFamily="2" charset="-122"/>
                <a:cs typeface="Times New Roman" panose="02020603050405020304" pitchFamily="18" charset="0"/>
              </a:rPr>
              <a:t>创新的关键在人才</a:t>
            </a:r>
            <a:r>
              <a:rPr lang="zh-CN" altLang="en-US" sz="2000" b="1" dirty="0" smtClean="0">
                <a:ea typeface="等线" panose="02010600030101010101" pitchFamily="2" charset="-122"/>
                <a:cs typeface="Times New Roman" panose="02020603050405020304" pitchFamily="18" charset="0"/>
              </a:rPr>
              <a:t>，必须有一批有一批优秀年轻人才脱颖而出，必须大量培养年轻的科学家和工程师。”</a:t>
            </a:r>
            <a:endParaRPr lang="en-US" altLang="zh-CN" sz="2000" b="1" dirty="0" smtClean="0">
              <a:ea typeface="等线" panose="02010600030101010101" pitchFamily="2"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en-US" altLang="zh-CN" sz="2000" b="1" dirty="0" smtClean="0">
                <a:ea typeface="等线" panose="02010600030101010101" pitchFamily="2" charset="-122"/>
                <a:cs typeface="Times New Roman" panose="02020603050405020304" pitchFamily="18" charset="0"/>
              </a:rPr>
              <a:t>2000.10.11</a:t>
            </a:r>
            <a:r>
              <a:rPr lang="zh-CN" altLang="en-US" sz="2000" b="1" dirty="0" smtClean="0">
                <a:ea typeface="等线" panose="02010600030101010101" pitchFamily="2" charset="-122"/>
                <a:cs typeface="Times New Roman" panose="02020603050405020304" pitchFamily="18" charset="0"/>
              </a:rPr>
              <a:t>，中共十五届五中全会，“推进科技进步，关键要创新。</a:t>
            </a:r>
            <a:r>
              <a:rPr lang="zh-CN" altLang="en-US" sz="2000" b="1" dirty="0" smtClean="0">
                <a:solidFill>
                  <a:srgbClr val="C00000"/>
                </a:solidFill>
                <a:ea typeface="等线" panose="02010600030101010101" pitchFamily="2" charset="-122"/>
                <a:cs typeface="Times New Roman" panose="02020603050405020304" pitchFamily="18" charset="0"/>
              </a:rPr>
              <a:t>科技创新是提高科技实力的中心环节。</a:t>
            </a:r>
            <a:r>
              <a:rPr lang="zh-CN" altLang="en-US" sz="2000" b="1" dirty="0" smtClean="0">
                <a:ea typeface="等线" panose="02010600030101010101" pitchFamily="2" charset="-122"/>
                <a:cs typeface="Times New Roman" panose="02020603050405020304" pitchFamily="18" charset="0"/>
              </a:rPr>
              <a:t>没有自主创新，就没有我们在世界科技领域中的位置。科技创新问题，说到底还是人才问题。</a:t>
            </a:r>
            <a:r>
              <a:rPr lang="en-US" altLang="zh-CN" sz="2000" b="1" dirty="0" smtClean="0">
                <a:ea typeface="等线" panose="02010600030101010101" pitchFamily="2" charset="-122"/>
                <a:cs typeface="Times New Roman" panose="02020603050405020304" pitchFamily="18" charset="0"/>
              </a:rPr>
              <a:t>……</a:t>
            </a:r>
            <a:r>
              <a:rPr lang="zh-CN" altLang="en-US" sz="2000" b="1" dirty="0" smtClean="0">
                <a:ea typeface="等线" panose="02010600030101010101" pitchFamily="2" charset="-122"/>
                <a:cs typeface="Times New Roman" panose="02020603050405020304" pitchFamily="18" charset="0"/>
              </a:rPr>
              <a:t>培养不好人才，使用不好人才，留不住人才，吸引不了人才，我们的事业就很难向前发展。”</a:t>
            </a:r>
            <a:endParaRPr lang="zh-CN" altLang="en-US" sz="2000" dirty="0"/>
          </a:p>
        </p:txBody>
      </p:sp>
    </p:spTree>
    <p:extLst>
      <p:ext uri="{BB962C8B-B14F-4D97-AF65-F5344CB8AC3E}">
        <p14:creationId xmlns:p14="http://schemas.microsoft.com/office/powerpoint/2010/main" val="1336644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4028" y="1946915"/>
            <a:ext cx="10798629" cy="707886"/>
          </a:xfrm>
          <a:prstGeom prst="rect">
            <a:avLst/>
          </a:prstGeom>
        </p:spPr>
        <p:txBody>
          <a:bodyPr wrap="square">
            <a:spAutoFit/>
          </a:bodyPr>
          <a:lstStyle/>
          <a:p>
            <a:pPr marL="342900" indent="-342900">
              <a:buFont typeface="Wingdings" panose="05000000000000000000" pitchFamily="2" charset="2"/>
              <a:buChar char="Ø"/>
            </a:pPr>
            <a:r>
              <a:rPr lang="en-US" altLang="zh-CN" sz="2000" kern="100" dirty="0">
                <a:latin typeface="华文中宋" panose="02010600040101010101" pitchFamily="2" charset="-122"/>
                <a:ea typeface="华文中宋" panose="02010600040101010101" pitchFamily="2" charset="-122"/>
                <a:cs typeface="Times New Roman" panose="02020603050405020304" pitchFamily="18" charset="0"/>
              </a:rPr>
              <a:t>2003</a:t>
            </a:r>
            <a:r>
              <a:rPr lang="zh-CN" altLang="zh-CN" sz="2000" kern="100" dirty="0">
                <a:latin typeface="华文中宋" panose="02010600040101010101" pitchFamily="2" charset="-122"/>
                <a:ea typeface="华文中宋" panose="02010600040101010101" pitchFamily="2" charset="-122"/>
                <a:cs typeface="Times New Roman" panose="02020603050405020304" pitchFamily="18" charset="0"/>
              </a:rPr>
              <a:t>年</a:t>
            </a:r>
            <a:r>
              <a:rPr lang="en-US" altLang="zh-CN" sz="2000" kern="100" dirty="0">
                <a:latin typeface="华文中宋" panose="02010600040101010101" pitchFamily="2" charset="-122"/>
                <a:ea typeface="华文中宋" panose="02010600040101010101" pitchFamily="2" charset="-122"/>
                <a:cs typeface="Times New Roman" panose="02020603050405020304" pitchFamily="18" charset="0"/>
              </a:rPr>
              <a:t>12</a:t>
            </a:r>
            <a:r>
              <a:rPr lang="zh-CN" altLang="zh-CN" sz="2000" kern="100" dirty="0">
                <a:latin typeface="华文中宋" panose="02010600040101010101" pitchFamily="2" charset="-122"/>
                <a:ea typeface="华文中宋" panose="02010600040101010101" pitchFamily="2" charset="-122"/>
                <a:cs typeface="Times New Roman" panose="02020603050405020304" pitchFamily="18" charset="0"/>
              </a:rPr>
              <a:t>月，中共中央首次召开中央人才工作会议，下发了《中共中央、国务院关于进一步加强人才工作的决定》 ，突出强调，</a:t>
            </a:r>
            <a:r>
              <a:rPr lang="zh-CN" altLang="zh-CN" sz="20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实施人才强国战略是党和国家一项重大而紧迫的</a:t>
            </a:r>
            <a:r>
              <a:rPr lang="zh-CN" altLang="zh-CN" sz="2000" b="1" kern="100"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任务</a:t>
            </a:r>
            <a:endParaRPr lang="zh-CN" altLang="en-US" sz="2000" dirty="0">
              <a:latin typeface="华文中宋" panose="02010600040101010101" pitchFamily="2" charset="-122"/>
              <a:ea typeface="华文中宋" panose="02010600040101010101" pitchFamily="2" charset="-122"/>
            </a:endParaRPr>
          </a:p>
        </p:txBody>
      </p:sp>
      <p:sp>
        <p:nvSpPr>
          <p:cNvPr id="7" name="矩形 6"/>
          <p:cNvSpPr/>
          <p:nvPr/>
        </p:nvSpPr>
        <p:spPr>
          <a:xfrm>
            <a:off x="664028" y="4609947"/>
            <a:ext cx="10619015" cy="707886"/>
          </a:xfrm>
          <a:prstGeom prst="rect">
            <a:avLst/>
          </a:prstGeom>
          <a:solidFill>
            <a:srgbClr val="FFFF00"/>
          </a:solidFill>
        </p:spPr>
        <p:txBody>
          <a:bodyPr wrap="square">
            <a:spAutoFit/>
          </a:bodyPr>
          <a:lstStyle/>
          <a:p>
            <a:pPr marL="342900" indent="-342900">
              <a:buFont typeface="Wingdings" panose="05000000000000000000" pitchFamily="2" charset="2"/>
              <a:buChar char="Ø"/>
            </a:pPr>
            <a:r>
              <a:rPr lang="en-US" altLang="zh-CN" sz="2000" kern="100" dirty="0" smtClean="0">
                <a:latin typeface="华文中宋" panose="02010600040101010101" pitchFamily="2" charset="-122"/>
                <a:ea typeface="华文中宋" panose="02010600040101010101" pitchFamily="2" charset="-122"/>
                <a:cs typeface="Times New Roman" panose="02020603050405020304" pitchFamily="18" charset="0"/>
              </a:rPr>
              <a:t> 2007</a:t>
            </a:r>
            <a:r>
              <a:rPr lang="zh-CN" altLang="zh-CN" sz="2000" kern="100" dirty="0" smtClean="0">
                <a:latin typeface="华文中宋" panose="02010600040101010101" pitchFamily="2" charset="-122"/>
                <a:ea typeface="华文中宋" panose="02010600040101010101" pitchFamily="2" charset="-122"/>
                <a:cs typeface="Times New Roman" panose="02020603050405020304" pitchFamily="18" charset="0"/>
              </a:rPr>
              <a:t>，</a:t>
            </a:r>
            <a:r>
              <a:rPr lang="zh-CN" altLang="zh-CN" sz="2000" kern="100" dirty="0">
                <a:latin typeface="华文中宋" panose="02010600040101010101" pitchFamily="2" charset="-122"/>
                <a:ea typeface="华文中宋" panose="02010600040101010101" pitchFamily="2" charset="-122"/>
                <a:cs typeface="Times New Roman" panose="02020603050405020304" pitchFamily="18" charset="0"/>
              </a:rPr>
              <a:t>人才强国战略作为发展中国特色社会主义的三大基本战略之一，写进了中国共产党党章和党的十七大报告。由此，人才强国战略的实施进入了全面推进的新阶段。</a:t>
            </a:r>
            <a:endParaRPr lang="zh-CN" altLang="en-US" sz="2000" dirty="0">
              <a:latin typeface="华文中宋" panose="02010600040101010101" pitchFamily="2" charset="-122"/>
              <a:ea typeface="华文中宋" panose="02010600040101010101" pitchFamily="2" charset="-122"/>
            </a:endParaRPr>
          </a:p>
        </p:txBody>
      </p:sp>
      <p:sp>
        <p:nvSpPr>
          <p:cNvPr id="9" name="矩形 8"/>
          <p:cNvSpPr/>
          <p:nvPr/>
        </p:nvSpPr>
        <p:spPr>
          <a:xfrm>
            <a:off x="664028" y="864939"/>
            <a:ext cx="11043558" cy="1015663"/>
          </a:xfrm>
          <a:prstGeom prst="rect">
            <a:avLst/>
          </a:prstGeom>
        </p:spPr>
        <p:txBody>
          <a:bodyPr wrap="square">
            <a:spAutoFit/>
          </a:bodyPr>
          <a:lstStyle/>
          <a:p>
            <a:pPr marL="342900" indent="-342900">
              <a:buFont typeface="Wingdings" panose="05000000000000000000" pitchFamily="2" charset="2"/>
              <a:buChar char="Ø"/>
            </a:pP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2002</a:t>
            </a:r>
            <a:r>
              <a:rPr lang="zh-CN"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中</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16"/>
              </a:rPr>
              <a:t>共</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中央</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D-23"/>
              </a:rPr>
              <a:t>办公</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G-107"/>
              </a:rPr>
              <a:t>厅</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DLF-32769-4-1407874205+ZIDGfM-3"/>
              </a:rPr>
              <a:t>、</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国</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5"/>
              </a:rPr>
              <a:t>务</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D-28"/>
              </a:rPr>
              <a:t>院</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D-23"/>
              </a:rPr>
              <a:t>办公</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G-107"/>
              </a:rPr>
              <a:t>厅印</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发</a:t>
            </a:r>
            <a:r>
              <a:rPr lang="zh-CN"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2002</a:t>
            </a:r>
            <a:r>
              <a:rPr lang="zh-CN"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年</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-2005</a:t>
            </a:r>
            <a:r>
              <a:rPr lang="zh-CN"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年全国人才队伍建设规划纲要》中，</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DLF-32769-4-962615816+ZIDGfM-31"/>
              </a:rPr>
              <a:t>“</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人才</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5"/>
              </a:rPr>
              <a:t>强</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国</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DLF-32769-4-962615816+ZIDGfM-31"/>
              </a:rPr>
              <a:t>” </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5"/>
              </a:rPr>
              <a:t>战</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D-28"/>
              </a:rPr>
              <a:t>略</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16"/>
              </a:rPr>
              <a:t>首次</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F-79"/>
              </a:rPr>
              <a:t>被</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8"/>
              </a:rPr>
              <a:t>提</a:t>
            </a:r>
            <a:r>
              <a:rPr lang="zh-CN" altLang="zh-CN" sz="2000" b="1" kern="0" dirty="0">
                <a:solidFill>
                  <a:srgbClr val="FF0000"/>
                </a:solidFill>
                <a:highlight>
                  <a:srgbClr val="FFFF00"/>
                </a:highlight>
                <a:latin typeface="华文中宋" panose="02010600040101010101" pitchFamily="2" charset="-122"/>
                <a:ea typeface="华文中宋" panose="02010600040101010101" pitchFamily="2" charset="-122"/>
                <a:cs typeface="KTJ+ZIDGfC-5"/>
              </a:rPr>
              <a:t>出</a:t>
            </a:r>
            <a:r>
              <a:rPr lang="zh-CN" altLang="zh-CN" sz="2000" kern="0" dirty="0" smtClean="0">
                <a:latin typeface="华文中宋" panose="02010600040101010101" pitchFamily="2" charset="-122"/>
                <a:ea typeface="华文中宋" panose="02010600040101010101" pitchFamily="2" charset="-122"/>
                <a:cs typeface="DLF-32769-4-962615816+ZIDGfM-31"/>
              </a:rPr>
              <a:t>。</a:t>
            </a:r>
            <a:r>
              <a:rPr lang="en-US" altLang="zh-CN" sz="2000" kern="0" dirty="0" smtClean="0">
                <a:latin typeface="华文中宋" panose="02010600040101010101" pitchFamily="2" charset="-122"/>
                <a:ea typeface="华文中宋" panose="02010600040101010101" pitchFamily="2" charset="-122"/>
                <a:cs typeface="DLF-3-36-22564416+ZIDGfM-315"/>
              </a:rPr>
              <a:t> </a:t>
            </a:r>
            <a:r>
              <a:rPr lang="zh-CN" altLang="zh-CN" sz="2000" kern="0" dirty="0">
                <a:latin typeface="华文中宋" panose="02010600040101010101" pitchFamily="2" charset="-122"/>
                <a:ea typeface="华文中宋" panose="02010600040101010101" pitchFamily="2" charset="-122"/>
                <a:cs typeface="KTJ+ZIDGfE-52"/>
              </a:rPr>
              <a:t>这</a:t>
            </a:r>
            <a:r>
              <a:rPr lang="zh-CN" altLang="zh-CN" sz="2000" kern="0" dirty="0">
                <a:latin typeface="华文中宋" panose="02010600040101010101" pitchFamily="2" charset="-122"/>
                <a:ea typeface="华文中宋" panose="02010600040101010101" pitchFamily="2" charset="-122"/>
                <a:cs typeface="KTJ+ZIDGfD-32"/>
              </a:rPr>
              <a:t>既</a:t>
            </a:r>
            <a:r>
              <a:rPr lang="zh-CN" altLang="zh-CN" sz="2000" kern="0" dirty="0">
                <a:latin typeface="华文中宋" panose="02010600040101010101" pitchFamily="2" charset="-122"/>
                <a:ea typeface="华文中宋" panose="02010600040101010101" pitchFamily="2" charset="-122"/>
                <a:cs typeface="KTJ+ZIDGfC-5"/>
              </a:rPr>
              <a:t>是</a:t>
            </a:r>
            <a:r>
              <a:rPr lang="zh-CN" altLang="zh-CN" sz="2000" kern="0" dirty="0">
                <a:latin typeface="华文中宋" panose="02010600040101010101" pitchFamily="2" charset="-122"/>
                <a:ea typeface="华文中宋" panose="02010600040101010101" pitchFamily="2" charset="-122"/>
                <a:cs typeface="KTJ+ZIDGfC-8"/>
              </a:rPr>
              <a:t>以</a:t>
            </a:r>
            <a:r>
              <a:rPr lang="zh-CN" altLang="zh-CN" sz="2000" kern="0" dirty="0">
                <a:latin typeface="华文中宋" panose="02010600040101010101" pitchFamily="2" charset="-122"/>
                <a:ea typeface="华文中宋" panose="02010600040101010101" pitchFamily="2" charset="-122"/>
                <a:cs typeface="KTJ+ZIDGfC-16"/>
              </a:rPr>
              <a:t>正</a:t>
            </a:r>
            <a:r>
              <a:rPr lang="zh-CN" altLang="zh-CN" sz="2000" kern="0" dirty="0">
                <a:latin typeface="华文中宋" panose="02010600040101010101" pitchFamily="2" charset="-122"/>
                <a:ea typeface="华文中宋" panose="02010600040101010101" pitchFamily="2" charset="-122"/>
                <a:cs typeface="KTJ+ZIDGfD-28"/>
              </a:rPr>
              <a:t>式</a:t>
            </a:r>
            <a:r>
              <a:rPr lang="zh-CN" altLang="zh-CN" sz="2000" kern="0" dirty="0">
                <a:latin typeface="华文中宋" panose="02010600040101010101" pitchFamily="2" charset="-122"/>
                <a:ea typeface="华文中宋" panose="02010600040101010101" pitchFamily="2" charset="-122"/>
                <a:cs typeface="KTJ+ZIDGfC-5"/>
              </a:rPr>
              <a:t>形</a:t>
            </a:r>
            <a:r>
              <a:rPr lang="zh-CN" altLang="zh-CN" sz="2000" kern="0" dirty="0">
                <a:latin typeface="华文中宋" panose="02010600040101010101" pitchFamily="2" charset="-122"/>
                <a:ea typeface="华文中宋" panose="02010600040101010101" pitchFamily="2" charset="-122"/>
                <a:cs typeface="KTJ+ZIDGfD-28"/>
              </a:rPr>
              <a:t>式</a:t>
            </a:r>
            <a:r>
              <a:rPr lang="zh-CN" altLang="zh-CN" sz="2000" kern="0" dirty="0">
                <a:latin typeface="华文中宋" panose="02010600040101010101" pitchFamily="2" charset="-122"/>
                <a:ea typeface="华文中宋" panose="02010600040101010101" pitchFamily="2" charset="-122"/>
                <a:cs typeface="KTJ+ZIDGfC-5"/>
              </a:rPr>
              <a:t>第一</a:t>
            </a:r>
            <a:r>
              <a:rPr lang="zh-CN" altLang="zh-CN" sz="2000" kern="0" dirty="0">
                <a:latin typeface="华文中宋" panose="02010600040101010101" pitchFamily="2" charset="-122"/>
                <a:ea typeface="华文中宋" panose="02010600040101010101" pitchFamily="2" charset="-122"/>
                <a:cs typeface="KTJ+ZIDGfC-16"/>
              </a:rPr>
              <a:t>次</a:t>
            </a:r>
            <a:r>
              <a:rPr lang="zh-CN" altLang="zh-CN" sz="2000" kern="0" dirty="0">
                <a:latin typeface="华文中宋" panose="02010600040101010101" pitchFamily="2" charset="-122"/>
                <a:ea typeface="华文中宋" panose="02010600040101010101" pitchFamily="2" charset="-122"/>
                <a:cs typeface="KTJ+ZIDGfC-8"/>
              </a:rPr>
              <a:t>提</a:t>
            </a:r>
            <a:r>
              <a:rPr lang="zh-CN" altLang="zh-CN" sz="2000" kern="0" dirty="0">
                <a:latin typeface="华文中宋" panose="02010600040101010101" pitchFamily="2" charset="-122"/>
                <a:ea typeface="华文中宋" panose="02010600040101010101" pitchFamily="2" charset="-122"/>
                <a:cs typeface="KTJ+ZIDGfC-5"/>
              </a:rPr>
              <a:t>出</a:t>
            </a:r>
            <a:r>
              <a:rPr lang="zh-CN" altLang="zh-CN" sz="2000" kern="0" dirty="0">
                <a:latin typeface="华文中宋" panose="02010600040101010101" pitchFamily="2" charset="-122"/>
                <a:ea typeface="华文中宋" panose="02010600040101010101" pitchFamily="2" charset="-122"/>
                <a:cs typeface="DLF-32769-4-962615816+ZIDGfM-31"/>
              </a:rPr>
              <a:t>“</a:t>
            </a:r>
            <a:r>
              <a:rPr lang="zh-CN" altLang="zh-CN" sz="2000" kern="0" dirty="0">
                <a:latin typeface="华文中宋" panose="02010600040101010101" pitchFamily="2" charset="-122"/>
                <a:ea typeface="华文中宋" panose="02010600040101010101" pitchFamily="2" charset="-122"/>
                <a:cs typeface="KTJ+ZIDGfC-8"/>
              </a:rPr>
              <a:t>人才</a:t>
            </a:r>
            <a:r>
              <a:rPr lang="zh-CN" altLang="zh-CN" sz="2000" kern="0" dirty="0">
                <a:latin typeface="华文中宋" panose="02010600040101010101" pitchFamily="2" charset="-122"/>
                <a:ea typeface="华文中宋" panose="02010600040101010101" pitchFamily="2" charset="-122"/>
                <a:cs typeface="KTJ+ZIDGfC-5"/>
              </a:rPr>
              <a:t>强</a:t>
            </a:r>
            <a:r>
              <a:rPr lang="zh-CN" altLang="zh-CN" sz="2000" kern="0" dirty="0">
                <a:latin typeface="华文中宋" panose="02010600040101010101" pitchFamily="2" charset="-122"/>
                <a:ea typeface="华文中宋" panose="02010600040101010101" pitchFamily="2" charset="-122"/>
                <a:cs typeface="KTJ+ZIDGfC-8"/>
              </a:rPr>
              <a:t>国</a:t>
            </a:r>
            <a:r>
              <a:rPr lang="zh-CN" altLang="zh-CN" sz="2000" kern="0" dirty="0">
                <a:latin typeface="华文中宋" panose="02010600040101010101" pitchFamily="2" charset="-122"/>
                <a:ea typeface="华文中宋" panose="02010600040101010101" pitchFamily="2" charset="-122"/>
                <a:cs typeface="DLF-32769-4-962615816+ZIDGfM-31"/>
              </a:rPr>
              <a:t>” </a:t>
            </a:r>
            <a:r>
              <a:rPr lang="zh-CN" altLang="zh-CN" sz="2000" kern="0" dirty="0">
                <a:latin typeface="华文中宋" panose="02010600040101010101" pitchFamily="2" charset="-122"/>
                <a:ea typeface="华文中宋" panose="02010600040101010101" pitchFamily="2" charset="-122"/>
                <a:cs typeface="KTJ+ZIDGfC-5"/>
              </a:rPr>
              <a:t>战</a:t>
            </a:r>
            <a:r>
              <a:rPr lang="zh-CN" altLang="zh-CN" sz="2000" kern="0" dirty="0">
                <a:latin typeface="华文中宋" panose="02010600040101010101" pitchFamily="2" charset="-122"/>
                <a:ea typeface="华文中宋" panose="02010600040101010101" pitchFamily="2" charset="-122"/>
                <a:cs typeface="KTJ+ZIDGfD-28"/>
              </a:rPr>
              <a:t>略</a:t>
            </a:r>
            <a:r>
              <a:rPr lang="zh-CN" altLang="zh-CN" sz="2000" kern="0" dirty="0">
                <a:latin typeface="华文中宋" panose="02010600040101010101" pitchFamily="2" charset="-122"/>
                <a:ea typeface="华文中宋" panose="02010600040101010101" pitchFamily="2" charset="-122"/>
                <a:cs typeface="KTJ+ZIDGfC-5"/>
              </a:rPr>
              <a:t>的</a:t>
            </a:r>
            <a:r>
              <a:rPr lang="zh-CN" altLang="zh-CN" sz="2000" kern="0" dirty="0">
                <a:latin typeface="华文中宋" panose="02010600040101010101" pitchFamily="2" charset="-122"/>
                <a:ea typeface="华文中宋" panose="02010600040101010101" pitchFamily="2" charset="-122"/>
                <a:cs typeface="KTJ+ZIDGfD-28"/>
              </a:rPr>
              <a:t>文</a:t>
            </a:r>
            <a:r>
              <a:rPr lang="zh-CN" altLang="zh-CN" sz="2000" kern="0" dirty="0">
                <a:latin typeface="华文中宋" panose="02010600040101010101" pitchFamily="2" charset="-122"/>
                <a:ea typeface="华文中宋" panose="02010600040101010101" pitchFamily="2" charset="-122"/>
                <a:cs typeface="KTJ+ZIDGfD-32"/>
              </a:rPr>
              <a:t>件</a:t>
            </a:r>
            <a:r>
              <a:rPr lang="zh-CN" altLang="zh-CN" sz="2000" kern="0" dirty="0">
                <a:latin typeface="华文中宋" panose="02010600040101010101" pitchFamily="2" charset="-122"/>
                <a:ea typeface="华文中宋" panose="02010600040101010101" pitchFamily="2" charset="-122"/>
                <a:cs typeface="DLF-32769-4-962615816+ZIDGfM-31"/>
              </a:rPr>
              <a:t>， </a:t>
            </a:r>
            <a:r>
              <a:rPr lang="zh-CN" altLang="zh-CN" sz="2000" kern="0" dirty="0">
                <a:latin typeface="华文中宋" panose="02010600040101010101" pitchFamily="2" charset="-122"/>
                <a:ea typeface="华文中宋" panose="02010600040101010101" pitchFamily="2" charset="-122"/>
                <a:cs typeface="KTJ+ZIDGfD-23"/>
              </a:rPr>
              <a:t>也</a:t>
            </a:r>
            <a:r>
              <a:rPr lang="zh-CN" altLang="zh-CN" sz="2000" kern="0" dirty="0">
                <a:latin typeface="华文中宋" panose="02010600040101010101" pitchFamily="2" charset="-122"/>
                <a:ea typeface="华文中宋" panose="02010600040101010101" pitchFamily="2" charset="-122"/>
                <a:cs typeface="KTJ+ZIDGfC-5"/>
              </a:rPr>
              <a:t>是</a:t>
            </a:r>
            <a:r>
              <a:rPr lang="zh-CN" altLang="zh-CN" sz="2000" kern="0" dirty="0">
                <a:latin typeface="华文中宋" panose="02010600040101010101" pitchFamily="2" charset="-122"/>
                <a:ea typeface="华文中宋" panose="02010600040101010101" pitchFamily="2" charset="-122"/>
                <a:cs typeface="KTJ+ZIDGfC-8"/>
              </a:rPr>
              <a:t>我国</a:t>
            </a:r>
            <a:r>
              <a:rPr lang="zh-CN" altLang="zh-CN" sz="2000" kern="0" dirty="0">
                <a:latin typeface="华文中宋" panose="02010600040101010101" pitchFamily="2" charset="-122"/>
                <a:ea typeface="华文中宋" panose="02010600040101010101" pitchFamily="2" charset="-122"/>
                <a:cs typeface="KTJ+ZIDGfC-5"/>
              </a:rPr>
              <a:t>第一</a:t>
            </a:r>
            <a:r>
              <a:rPr lang="zh-CN" altLang="zh-CN" sz="2000" kern="0" dirty="0">
                <a:latin typeface="华文中宋" panose="02010600040101010101" pitchFamily="2" charset="-122"/>
                <a:ea typeface="华文中宋" panose="02010600040101010101" pitchFamily="2" charset="-122"/>
                <a:cs typeface="KTJ+ZIDGfC-8"/>
              </a:rPr>
              <a:t>个关于人才</a:t>
            </a:r>
            <a:r>
              <a:rPr lang="zh-CN" altLang="zh-CN" sz="2000" kern="0" dirty="0">
                <a:latin typeface="华文中宋" panose="02010600040101010101" pitchFamily="2" charset="-122"/>
                <a:ea typeface="华文中宋" panose="02010600040101010101" pitchFamily="2" charset="-122"/>
                <a:cs typeface="KTJ+ZIDGfD-23"/>
              </a:rPr>
              <a:t>问题</a:t>
            </a:r>
            <a:r>
              <a:rPr lang="zh-CN" altLang="zh-CN" sz="2000" kern="0" dirty="0">
                <a:latin typeface="华文中宋" panose="02010600040101010101" pitchFamily="2" charset="-122"/>
                <a:ea typeface="华文中宋" panose="02010600040101010101" pitchFamily="2" charset="-122"/>
                <a:cs typeface="KTJ+ZIDGfC-5"/>
              </a:rPr>
              <a:t>的</a:t>
            </a:r>
            <a:r>
              <a:rPr lang="zh-CN" altLang="zh-CN" sz="2000" kern="0" dirty="0">
                <a:latin typeface="华文中宋" panose="02010600040101010101" pitchFamily="2" charset="-122"/>
                <a:ea typeface="华文中宋" panose="02010600040101010101" pitchFamily="2" charset="-122"/>
                <a:cs typeface="KTJ+ZIDGfC-8"/>
              </a:rPr>
              <a:t>全国</a:t>
            </a:r>
            <a:r>
              <a:rPr lang="zh-CN" altLang="zh-CN" sz="2000" kern="0" dirty="0">
                <a:latin typeface="华文中宋" panose="02010600040101010101" pitchFamily="2" charset="-122"/>
                <a:ea typeface="华文中宋" panose="02010600040101010101" pitchFamily="2" charset="-122"/>
                <a:cs typeface="KTJ+ZIDGfC-16"/>
              </a:rPr>
              <a:t>性</a:t>
            </a:r>
            <a:r>
              <a:rPr lang="zh-CN" altLang="zh-CN" sz="2000" kern="0" dirty="0">
                <a:latin typeface="华文中宋" panose="02010600040101010101" pitchFamily="2" charset="-122"/>
                <a:ea typeface="华文中宋" panose="02010600040101010101" pitchFamily="2" charset="-122"/>
                <a:cs typeface="KTJ+ZIDGfC-5"/>
              </a:rPr>
              <a:t>政</a:t>
            </a:r>
            <a:r>
              <a:rPr lang="zh-CN" altLang="zh-CN" sz="2000" kern="0" dirty="0">
                <a:latin typeface="华文中宋" panose="02010600040101010101" pitchFamily="2" charset="-122"/>
                <a:ea typeface="华文中宋" panose="02010600040101010101" pitchFamily="2" charset="-122"/>
                <a:cs typeface="KTJ+ZIDGfG-107"/>
              </a:rPr>
              <a:t>府</a:t>
            </a:r>
            <a:r>
              <a:rPr lang="zh-CN" altLang="zh-CN" sz="2000" kern="0" dirty="0">
                <a:latin typeface="华文中宋" panose="02010600040101010101" pitchFamily="2" charset="-122"/>
                <a:ea typeface="华文中宋" panose="02010600040101010101" pitchFamily="2" charset="-122"/>
                <a:cs typeface="KTJ+ZIDGfD-28"/>
              </a:rPr>
              <a:t>文</a:t>
            </a:r>
            <a:r>
              <a:rPr lang="zh-CN" altLang="zh-CN" sz="2000" kern="0" dirty="0">
                <a:latin typeface="华文中宋" panose="02010600040101010101" pitchFamily="2" charset="-122"/>
                <a:ea typeface="华文中宋" panose="02010600040101010101" pitchFamily="2" charset="-122"/>
                <a:cs typeface="KTJ+ZIDGfD-32"/>
              </a:rPr>
              <a:t>件</a:t>
            </a:r>
            <a:r>
              <a:rPr lang="zh-CN" altLang="zh-CN" sz="2000" kern="0" dirty="0">
                <a:latin typeface="华文中宋" panose="02010600040101010101" pitchFamily="2" charset="-122"/>
                <a:ea typeface="华文中宋" panose="02010600040101010101" pitchFamily="2" charset="-122"/>
                <a:cs typeface="DLF-32769-4-962615816+ZIDGfM-31"/>
              </a:rPr>
              <a:t>。</a:t>
            </a:r>
            <a:endParaRPr lang="zh-CN" altLang="en-US" sz="2000" dirty="0">
              <a:latin typeface="华文中宋" panose="02010600040101010101" pitchFamily="2" charset="-122"/>
              <a:ea typeface="华文中宋" panose="02010600040101010101" pitchFamily="2" charset="-122"/>
            </a:endParaRPr>
          </a:p>
        </p:txBody>
      </p:sp>
      <p:sp>
        <p:nvSpPr>
          <p:cNvPr id="10" name="矩形 9"/>
          <p:cNvSpPr/>
          <p:nvPr/>
        </p:nvSpPr>
        <p:spPr>
          <a:xfrm>
            <a:off x="664028" y="2737443"/>
            <a:ext cx="11043558" cy="1015663"/>
          </a:xfrm>
          <a:prstGeom prst="rect">
            <a:avLst/>
          </a:prstGeom>
        </p:spPr>
        <p:txBody>
          <a:bodyPr wrap="square">
            <a:spAutoFit/>
          </a:bodyPr>
          <a:lstStyle/>
          <a:p>
            <a:pPr marL="342900" indent="-342900">
              <a:buFont typeface="Wingdings" panose="05000000000000000000" pitchFamily="2" charset="2"/>
              <a:buChar char="Ø"/>
            </a:pPr>
            <a:r>
              <a:rPr lang="en-US" altLang="zh-CN" sz="2000" dirty="0" smtClean="0">
                <a:latin typeface="华文中宋" panose="02010600040101010101" pitchFamily="2" charset="-122"/>
                <a:ea typeface="华文中宋" panose="02010600040101010101" pitchFamily="2" charset="-122"/>
                <a:cs typeface="Times New Roman" panose="02020603050405020304" pitchFamily="18" charset="0"/>
              </a:rPr>
              <a:t>2005</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，中共</a:t>
            </a:r>
            <a:r>
              <a:rPr lang="zh-CN" altLang="zh-CN" sz="2000" dirty="0" smtClean="0">
                <a:latin typeface="华文中宋" panose="02010600040101010101" pitchFamily="2" charset="-122"/>
                <a:ea typeface="华文中宋" panose="02010600040101010101" pitchFamily="2" charset="-122"/>
                <a:cs typeface="Times New Roman" panose="02020603050405020304" pitchFamily="18" charset="0"/>
              </a:rPr>
              <a:t>十六</a:t>
            </a:r>
            <a:r>
              <a:rPr lang="zh-CN" altLang="zh-CN" sz="2000" dirty="0">
                <a:latin typeface="华文中宋" panose="02010600040101010101" pitchFamily="2" charset="-122"/>
                <a:ea typeface="华文中宋" panose="02010600040101010101" pitchFamily="2" charset="-122"/>
                <a:cs typeface="Times New Roman" panose="02020603050405020304" pitchFamily="18" charset="0"/>
              </a:rPr>
              <a:t>届五中全会把</a:t>
            </a:r>
            <a:r>
              <a:rPr lang="zh-CN" altLang="zh-CN" sz="20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建设创新型国家</a:t>
            </a:r>
            <a:r>
              <a:rPr lang="zh-CN" altLang="zh-CN" sz="2000" dirty="0">
                <a:latin typeface="华文中宋" panose="02010600040101010101" pitchFamily="2" charset="-122"/>
                <a:ea typeface="华文中宋" panose="02010600040101010101" pitchFamily="2" charset="-122"/>
                <a:cs typeface="Times New Roman" panose="02020603050405020304" pitchFamily="18" charset="0"/>
              </a:rPr>
              <a:t>作为‘十一五’时期的主要任务</a:t>
            </a:r>
            <a:r>
              <a:rPr lang="zh-CN" altLang="zh-CN" sz="2000" dirty="0" smtClean="0">
                <a:latin typeface="华文中宋" panose="02010600040101010101" pitchFamily="2" charset="-122"/>
                <a:ea typeface="华文中宋" panose="02010600040101010101" pitchFamily="2" charset="-122"/>
                <a:cs typeface="Times New Roman" panose="02020603050405020304" pitchFamily="18" charset="0"/>
              </a:rPr>
              <a:t>之一</a:t>
            </a: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随后，</a:t>
            </a:r>
            <a:r>
              <a:rPr lang="zh-CN" altLang="zh-CN" sz="2000" dirty="0" smtClean="0">
                <a:latin typeface="华文中宋" panose="02010600040101010101" pitchFamily="2" charset="-122"/>
                <a:ea typeface="华文中宋" panose="02010600040101010101" pitchFamily="2" charset="-122"/>
                <a:cs typeface="Times New Roman" panose="02020603050405020304" pitchFamily="18" charset="0"/>
              </a:rPr>
              <a:t>颁布</a:t>
            </a:r>
            <a:r>
              <a:rPr lang="zh-CN" altLang="zh-CN" sz="2000" dirty="0" smtClean="0">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000" dirty="0">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国家中长期科学和技术发展规划纲要（</a:t>
            </a:r>
            <a:r>
              <a:rPr lang="en-US" altLang="zh-CN" sz="2000" dirty="0">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2006-2020</a:t>
            </a:r>
            <a:r>
              <a:rPr lang="zh-CN" altLang="zh-CN" sz="2000" dirty="0">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年）》，围绕如何加强自主创新、建立</a:t>
            </a:r>
            <a:r>
              <a:rPr lang="zh-CN" altLang="zh-CN" sz="2000" b="1" dirty="0">
                <a:solidFill>
                  <a:srgbClr val="C0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创新型国家</a:t>
            </a:r>
            <a:r>
              <a:rPr lang="zh-CN" altLang="zh-CN" sz="2000" dirty="0">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而展开。</a:t>
            </a:r>
            <a:endParaRPr lang="zh-CN" altLang="en-US" sz="2000" dirty="0">
              <a:latin typeface="华文中宋" panose="02010600040101010101" pitchFamily="2" charset="-122"/>
              <a:ea typeface="华文中宋" panose="02010600040101010101" pitchFamily="2" charset="-122"/>
            </a:endParaRPr>
          </a:p>
        </p:txBody>
      </p:sp>
      <p:sp>
        <p:nvSpPr>
          <p:cNvPr id="11" name="矩形 10"/>
          <p:cNvSpPr/>
          <p:nvPr/>
        </p:nvSpPr>
        <p:spPr>
          <a:xfrm>
            <a:off x="664028" y="3880153"/>
            <a:ext cx="9900558"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smtClean="0">
                <a:latin typeface="华文中宋" panose="02010600040101010101" pitchFamily="2" charset="-122"/>
                <a:ea typeface="华文中宋" panose="02010600040101010101" pitchFamily="2" charset="-122"/>
              </a:rPr>
              <a:t>2006</a:t>
            </a:r>
            <a:r>
              <a:rPr lang="zh-CN" altLang="en-US" sz="2000" dirty="0" smtClean="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中共中央、国务院</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关于进一步加强高技能人才工作的意见</a:t>
            </a: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12" name="矩形 11"/>
          <p:cNvSpPr/>
          <p:nvPr/>
        </p:nvSpPr>
        <p:spPr>
          <a:xfrm>
            <a:off x="664028" y="5481119"/>
            <a:ext cx="10662556" cy="1015663"/>
          </a:xfrm>
          <a:prstGeom prst="rect">
            <a:avLst/>
          </a:prstGeom>
        </p:spPr>
        <p:txBody>
          <a:bodyPr wrap="square">
            <a:spAutoFit/>
          </a:bodyPr>
          <a:lstStyle/>
          <a:p>
            <a:pPr marL="342900" indent="-342900">
              <a:buFont typeface="Wingdings" panose="05000000000000000000" pitchFamily="2" charset="2"/>
              <a:buChar char="Ø"/>
            </a:pPr>
            <a:r>
              <a:rPr lang="en-US" altLang="zh-CN" sz="2000" dirty="0">
                <a:latin typeface="华文中宋" panose="02010600040101010101" pitchFamily="2" charset="-122"/>
                <a:ea typeface="华文中宋" panose="02010600040101010101" pitchFamily="2" charset="-122"/>
              </a:rPr>
              <a:t>2012</a:t>
            </a:r>
            <a:r>
              <a:rPr lang="zh-CN" altLang="en-US" sz="2000" dirty="0">
                <a:latin typeface="华文中宋" panose="02010600040101010101" pitchFamily="2" charset="-122"/>
                <a:ea typeface="华文中宋" panose="02010600040101010101" pitchFamily="2" charset="-122"/>
              </a:rPr>
              <a:t>年</a:t>
            </a:r>
            <a:r>
              <a:rPr lang="en-US" altLang="zh-CN" sz="2000" dirty="0">
                <a:latin typeface="华文中宋" panose="02010600040101010101" pitchFamily="2" charset="-122"/>
                <a:ea typeface="华文中宋" panose="02010600040101010101" pitchFamily="2" charset="-122"/>
              </a:rPr>
              <a:t>8 </a:t>
            </a:r>
            <a:r>
              <a:rPr lang="zh-CN" altLang="en-US" sz="2000" dirty="0">
                <a:latin typeface="华文中宋" panose="02010600040101010101" pitchFamily="2" charset="-122"/>
                <a:ea typeface="华文中宋" panose="02010600040101010101" pitchFamily="2" charset="-122"/>
              </a:rPr>
              <a:t>月，中共中央印发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关于进一步加强党管人才工作的意见</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。这是我国第一个加强党管人才工作的制度性</a:t>
            </a:r>
            <a:r>
              <a:rPr lang="zh-CN" altLang="en-US" sz="2000" dirty="0" smtClean="0">
                <a:latin typeface="华文中宋" panose="02010600040101010101" pitchFamily="2" charset="-122"/>
                <a:ea typeface="华文中宋" panose="02010600040101010101" pitchFamily="2" charset="-122"/>
              </a:rPr>
              <a:t>文件</a:t>
            </a:r>
            <a:r>
              <a:rPr lang="en-US" altLang="zh-CN" sz="2000" dirty="0" smtClean="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党管人才是党的组织制度的重要组成部分，是人才工作沿着正确方向前进的根本保证”。</a:t>
            </a:r>
          </a:p>
        </p:txBody>
      </p:sp>
    </p:spTree>
    <p:extLst>
      <p:ext uri="{BB962C8B-B14F-4D97-AF65-F5344CB8AC3E}">
        <p14:creationId xmlns:p14="http://schemas.microsoft.com/office/powerpoint/2010/main" val="1885435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3205" y="1032106"/>
            <a:ext cx="11312979" cy="1015663"/>
          </a:xfrm>
          <a:prstGeom prst="rect">
            <a:avLst/>
          </a:prstGeom>
        </p:spPr>
        <p:txBody>
          <a:bodyPr wrap="square">
            <a:spAutoFit/>
          </a:bodyPr>
          <a:lstStyle/>
          <a:p>
            <a:pPr marL="342900" indent="-342900">
              <a:buFont typeface="Wingdings" panose="05000000000000000000" pitchFamily="2" charset="2"/>
              <a:buChar char="Ø"/>
            </a:pPr>
            <a:r>
              <a:rPr lang="zh-CN" altLang="zh-CN" sz="2000" b="1" dirty="0" smtClean="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十八大首次</a:t>
            </a:r>
            <a:r>
              <a:rPr lang="zh-CN" altLang="zh-CN" sz="2000" b="1" dirty="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提出创新驱动发展战略</a:t>
            </a:r>
            <a:r>
              <a:rPr lang="zh-CN" altLang="zh-CN" sz="2000" b="1" dirty="0" smtClean="0">
                <a:solidFill>
                  <a:srgbClr val="FF0000"/>
                </a:solidFill>
                <a:highlight>
                  <a:srgbClr val="FFFF00"/>
                </a:highligh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a:t>
            </a:r>
            <a:r>
              <a:rPr lang="zh-CN" altLang="zh-CN" sz="2000" dirty="0" smtClean="0">
                <a:latin typeface="华文中宋" panose="02010600040101010101" pitchFamily="2" charset="-122"/>
                <a:ea typeface="华文中宋" panose="02010600040101010101" pitchFamily="2" charset="-122"/>
                <a:cs typeface="Times New Roman" panose="02020603050405020304" pitchFamily="18" charset="0"/>
              </a:rPr>
              <a:t>科技</a:t>
            </a:r>
            <a:r>
              <a:rPr lang="zh-CN" altLang="zh-CN" sz="2000" dirty="0">
                <a:latin typeface="华文中宋" panose="02010600040101010101" pitchFamily="2" charset="-122"/>
                <a:ea typeface="华文中宋" panose="02010600040101010101" pitchFamily="2" charset="-122"/>
                <a:cs typeface="Times New Roman" panose="02020603050405020304" pitchFamily="18" charset="0"/>
              </a:rPr>
              <a:t>创新是提高社会生产力和综合国力的战略</a:t>
            </a:r>
            <a:r>
              <a:rPr lang="zh-CN" altLang="zh-CN" sz="2000" dirty="0" smtClean="0">
                <a:latin typeface="华文中宋" panose="02010600040101010101" pitchFamily="2" charset="-122"/>
                <a:ea typeface="华文中宋" panose="02010600040101010101" pitchFamily="2" charset="-122"/>
                <a:cs typeface="Times New Roman" panose="02020603050405020304" pitchFamily="18" charset="0"/>
              </a:rPr>
              <a:t>支撑</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，必须摆在国家发展全局的核心位置。”要坚持走中国特色自主创新道路，深化科技体制改革，推动科技和经济紧密结合，加快建设国家创新体系</a:t>
            </a:r>
            <a:endParaRPr lang="zh-CN" altLang="en-US" sz="2000" dirty="0">
              <a:latin typeface="华文中宋" panose="02010600040101010101" pitchFamily="2" charset="-122"/>
              <a:ea typeface="华文中宋" panose="02010600040101010101" pitchFamily="2" charset="-122"/>
            </a:endParaRPr>
          </a:p>
        </p:txBody>
      </p:sp>
      <p:sp>
        <p:nvSpPr>
          <p:cNvPr id="6" name="矩形 5"/>
          <p:cNvSpPr/>
          <p:nvPr/>
        </p:nvSpPr>
        <p:spPr>
          <a:xfrm>
            <a:off x="1578424" y="3806342"/>
            <a:ext cx="9116786" cy="1631216"/>
          </a:xfrm>
          <a:prstGeom prst="rect">
            <a:avLst/>
          </a:prstGeom>
        </p:spPr>
        <p:txBody>
          <a:bodyPr wrap="square">
            <a:spAutoFit/>
          </a:bodyPr>
          <a:lstStyle/>
          <a:p>
            <a:r>
              <a:rPr lang="en-US" altLang="zh-CN" sz="2000" dirty="0">
                <a:latin typeface="华文中宋" panose="02010600040101010101" pitchFamily="2" charset="-122"/>
                <a:ea typeface="华文中宋" panose="02010600040101010101" pitchFamily="2" charset="-122"/>
              </a:rPr>
              <a:t>2012 </a:t>
            </a:r>
            <a:r>
              <a:rPr lang="zh-CN" altLang="en-US" sz="2000" dirty="0">
                <a:latin typeface="华文中宋" panose="02010600040101010101" pitchFamily="2" charset="-122"/>
                <a:ea typeface="华文中宋" panose="02010600040101010101" pitchFamily="2" charset="-122"/>
              </a:rPr>
              <a:t>年以来，中共中央实施国家高层次人才特殊支持计划</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国家“万人计划”</a:t>
            </a:r>
            <a:r>
              <a:rPr lang="en-US" altLang="zh-CN" sz="2000" dirty="0">
                <a:latin typeface="华文中宋" panose="02010600040101010101" pitchFamily="2" charset="-122"/>
                <a:ea typeface="华文中宋" panose="02010600040101010101" pitchFamily="2" charset="-122"/>
              </a:rPr>
              <a:t>) </a:t>
            </a:r>
            <a:r>
              <a:rPr lang="zh-CN" altLang="en-US" sz="2000" dirty="0" smtClean="0">
                <a:latin typeface="华文中宋" panose="02010600040101010101" pitchFamily="2" charset="-122"/>
                <a:ea typeface="华文中宋" panose="02010600040101010101" pitchFamily="2" charset="-122"/>
              </a:rPr>
              <a:t>、提升</a:t>
            </a:r>
            <a:r>
              <a:rPr lang="zh-CN" altLang="en-US" sz="2000" dirty="0">
                <a:latin typeface="华文中宋" panose="02010600040101010101" pitchFamily="2" charset="-122"/>
                <a:ea typeface="华文中宋" panose="02010600040101010101" pitchFamily="2" charset="-122"/>
              </a:rPr>
              <a:t>国家海外高层次人才引进计划</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国家“千人计划”</a:t>
            </a:r>
            <a:r>
              <a:rPr lang="en-US" altLang="zh-CN" sz="2000" dirty="0" smtClean="0">
                <a:latin typeface="华文中宋" panose="02010600040101010101" pitchFamily="2" charset="-122"/>
                <a:ea typeface="华文中宋" panose="02010600040101010101" pitchFamily="2" charset="-122"/>
              </a:rPr>
              <a:t>)</a:t>
            </a:r>
          </a:p>
          <a:p>
            <a:r>
              <a:rPr lang="en-US" altLang="zh-CN" sz="2000" dirty="0" smtClean="0">
                <a:latin typeface="华文中宋" panose="02010600040101010101" pitchFamily="2" charset="-122"/>
                <a:ea typeface="华文中宋" panose="02010600040101010101" pitchFamily="2" charset="-122"/>
              </a:rPr>
              <a:t>2013 </a:t>
            </a:r>
            <a:r>
              <a:rPr lang="zh-CN" altLang="en-US" sz="2000" dirty="0">
                <a:latin typeface="华文中宋" panose="02010600040101010101" pitchFamily="2" charset="-122"/>
                <a:ea typeface="华文中宋" panose="02010600040101010101" pitchFamily="2" charset="-122"/>
              </a:rPr>
              <a:t>年</a:t>
            </a:r>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月，</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国家百千万人才工程实施方案</a:t>
            </a:r>
            <a:r>
              <a:rPr lang="en-US" altLang="zh-CN" sz="2000" dirty="0">
                <a:latin typeface="华文中宋" panose="02010600040101010101" pitchFamily="2" charset="-122"/>
                <a:ea typeface="华文中宋" panose="02010600040101010101" pitchFamily="2" charset="-122"/>
              </a:rPr>
              <a:t>》</a:t>
            </a:r>
            <a:r>
              <a:rPr lang="zh-CN" altLang="en-US" sz="2000" dirty="0" smtClean="0">
                <a:latin typeface="华文中宋" panose="02010600040101010101" pitchFamily="2" charset="-122"/>
                <a:ea typeface="华文中宋" panose="02010600040101010101" pitchFamily="2" charset="-122"/>
              </a:rPr>
              <a:t>公布</a:t>
            </a:r>
            <a:endParaRPr lang="en-US" altLang="zh-CN" sz="2000" dirty="0" smtClean="0">
              <a:latin typeface="华文中宋" panose="02010600040101010101" pitchFamily="2" charset="-122"/>
              <a:ea typeface="华文中宋" panose="02010600040101010101" pitchFamily="2" charset="-122"/>
            </a:endParaRPr>
          </a:p>
          <a:p>
            <a:r>
              <a:rPr lang="en-US" altLang="zh-CN" sz="2000" dirty="0" smtClean="0">
                <a:latin typeface="华文中宋" panose="02010600040101010101" pitchFamily="2" charset="-122"/>
                <a:ea typeface="华文中宋" panose="02010600040101010101" pitchFamily="2" charset="-122"/>
              </a:rPr>
              <a:t>2015</a:t>
            </a:r>
            <a:r>
              <a:rPr lang="zh-CN" altLang="en-US" sz="2000" dirty="0" smtClean="0">
                <a:latin typeface="华文中宋" panose="02010600040101010101" pitchFamily="2" charset="-122"/>
                <a:ea typeface="华文中宋" panose="02010600040101010101" pitchFamily="2" charset="-122"/>
              </a:rPr>
              <a:t>，党中央、国务院出台</a:t>
            </a:r>
            <a:r>
              <a:rPr lang="en-US" altLang="zh-CN" sz="2000" dirty="0" smtClean="0">
                <a:latin typeface="华文中宋" panose="02010600040101010101" pitchFamily="2" charset="-122"/>
                <a:ea typeface="华文中宋" panose="02010600040101010101" pitchFamily="2" charset="-122"/>
              </a:rPr>
              <a:t>《</a:t>
            </a:r>
            <a:r>
              <a:rPr lang="zh-CN" altLang="en-US" sz="2000" dirty="0" smtClean="0">
                <a:latin typeface="华文中宋" panose="02010600040101010101" pitchFamily="2" charset="-122"/>
                <a:ea typeface="华文中宋" panose="02010600040101010101" pitchFamily="2" charset="-122"/>
              </a:rPr>
              <a:t>深化科技体制改革实施方案</a:t>
            </a:r>
            <a:r>
              <a:rPr lang="en-US" altLang="zh-CN" sz="2000" dirty="0" smtClean="0">
                <a:latin typeface="华文中宋" panose="02010600040101010101" pitchFamily="2" charset="-122"/>
                <a:ea typeface="华文中宋" panose="02010600040101010101" pitchFamily="2" charset="-122"/>
              </a:rPr>
              <a:t>》</a:t>
            </a:r>
          </a:p>
          <a:p>
            <a:r>
              <a:rPr lang="en-US" altLang="zh-CN" sz="2000" dirty="0" smtClean="0">
                <a:latin typeface="华文中宋" panose="02010600040101010101" pitchFamily="2" charset="-122"/>
                <a:ea typeface="华文中宋" panose="02010600040101010101" pitchFamily="2" charset="-122"/>
              </a:rPr>
              <a:t>2017 </a:t>
            </a:r>
            <a:r>
              <a:rPr lang="zh-CN" altLang="en-US" sz="2000" dirty="0">
                <a:latin typeface="华文中宋" panose="02010600040101010101" pitchFamily="2" charset="-122"/>
                <a:ea typeface="华文中宋" panose="02010600040101010101" pitchFamily="2" charset="-122"/>
              </a:rPr>
              <a:t>年</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月，中共中央制定</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国家海外高层次人才引进计划管理办法</a:t>
            </a:r>
            <a:r>
              <a:rPr lang="en-US" altLang="zh-CN" sz="2000" dirty="0" smtClean="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8" name="矩形 7"/>
          <p:cNvSpPr/>
          <p:nvPr/>
        </p:nvSpPr>
        <p:spPr>
          <a:xfrm>
            <a:off x="623203" y="2155491"/>
            <a:ext cx="11027229" cy="707886"/>
          </a:xfrm>
          <a:prstGeom prst="rect">
            <a:avLst/>
          </a:prstGeom>
        </p:spPr>
        <p:txBody>
          <a:bodyPr wrap="square">
            <a:spAutoFit/>
          </a:bodyPr>
          <a:lstStyle/>
          <a:p>
            <a:pPr marL="342900" indent="-342900">
              <a:buFont typeface="Wingdings" panose="05000000000000000000" pitchFamily="2" charset="2"/>
              <a:buChar char="Ø"/>
            </a:pPr>
            <a:r>
              <a:rPr lang="zh-CN" altLang="en-US" sz="2000" dirty="0" smtClean="0">
                <a:latin typeface="华文中宋" panose="02010600040101010101" pitchFamily="2" charset="-122"/>
                <a:ea typeface="华文中宋" panose="02010600040101010101" pitchFamily="2" charset="-122"/>
              </a:rPr>
              <a:t>十九</a:t>
            </a:r>
            <a:r>
              <a:rPr lang="zh-CN" altLang="en-US" sz="2000" dirty="0">
                <a:latin typeface="华文中宋" panose="02010600040101010101" pitchFamily="2" charset="-122"/>
                <a:ea typeface="华文中宋" panose="02010600040101010101" pitchFamily="2" charset="-122"/>
              </a:rPr>
              <a:t>大：“坚定实施科教兴国战略，人才强国战略、创新驱动发展战略</a:t>
            </a:r>
            <a:r>
              <a:rPr lang="en-US" altLang="zh-CN" sz="2000" dirty="0" smtClean="0">
                <a:latin typeface="华文中宋" panose="02010600040101010101" pitchFamily="2" charset="-122"/>
                <a:ea typeface="华文中宋" panose="02010600040101010101" pitchFamily="2" charset="-122"/>
              </a:rPr>
              <a:t>……”</a:t>
            </a:r>
            <a:r>
              <a:rPr lang="zh-CN" altLang="en-US" sz="2000" dirty="0" smtClean="0">
                <a:latin typeface="华文中宋" panose="02010600040101010101" pitchFamily="2" charset="-122"/>
                <a:ea typeface="华文中宋" panose="02010600040101010101" pitchFamily="2" charset="-122"/>
              </a:rPr>
              <a:t>、“</a:t>
            </a:r>
            <a:r>
              <a:rPr lang="zh-CN" altLang="en-US" sz="2000" b="1" dirty="0" smtClean="0">
                <a:solidFill>
                  <a:srgbClr val="C00000"/>
                </a:solidFill>
                <a:latin typeface="华文中宋" panose="02010600040101010101" pitchFamily="2" charset="-122"/>
                <a:ea typeface="华文中宋" panose="02010600040101010101" pitchFamily="2" charset="-122"/>
              </a:rPr>
              <a:t>加快建设创新型国家。创新是引领发展的第一动力，是建设现代化经济体系的战略支撑</a:t>
            </a:r>
            <a:r>
              <a:rPr lang="zh-CN" altLang="en-US" sz="2000" dirty="0" smtClean="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9" name="矩形 8"/>
          <p:cNvSpPr/>
          <p:nvPr/>
        </p:nvSpPr>
        <p:spPr>
          <a:xfrm>
            <a:off x="623203" y="2990734"/>
            <a:ext cx="11312981" cy="707886"/>
          </a:xfrm>
          <a:prstGeom prst="rect">
            <a:avLst/>
          </a:prstGeom>
        </p:spPr>
        <p:txBody>
          <a:bodyPr wrap="square">
            <a:spAutoFit/>
          </a:bodyPr>
          <a:lstStyle/>
          <a:p>
            <a:pPr marL="342900" indent="-342900">
              <a:buFont typeface="Wingdings" panose="05000000000000000000" pitchFamily="2" charset="2"/>
              <a:buChar char="Ø"/>
            </a:pPr>
            <a:r>
              <a:rPr lang="zh-CN" altLang="en-US" sz="2000" dirty="0" smtClean="0">
                <a:latin typeface="华文中宋" panose="02010600040101010101" pitchFamily="2" charset="-122"/>
                <a:ea typeface="华文中宋" panose="02010600040101010101" pitchFamily="2" charset="-122"/>
              </a:rPr>
              <a:t>十九</a:t>
            </a:r>
            <a:r>
              <a:rPr lang="zh-CN" altLang="en-US" sz="2000" dirty="0">
                <a:latin typeface="华文中宋" panose="02010600040101010101" pitchFamily="2" charset="-122"/>
                <a:ea typeface="华文中宋" panose="02010600040101010101" pitchFamily="2" charset="-122"/>
              </a:rPr>
              <a:t>届五中全会再次强调，必须“坚持创新在我国现代化建设全局中的核心地位，</a:t>
            </a:r>
            <a:r>
              <a:rPr lang="zh-CN" altLang="en-US" sz="2000" b="1" dirty="0">
                <a:solidFill>
                  <a:srgbClr val="C00000"/>
                </a:solidFill>
                <a:latin typeface="华文中宋" panose="02010600040101010101" pitchFamily="2" charset="-122"/>
                <a:ea typeface="华文中宋" panose="02010600040101010101" pitchFamily="2" charset="-122"/>
              </a:rPr>
              <a:t>把科技自立自强作为国家发展的战略支撑</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701825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812382395"/>
              </p:ext>
            </p:extLst>
          </p:nvPr>
        </p:nvGraphicFramePr>
        <p:xfrm>
          <a:off x="-395833" y="620688"/>
          <a:ext cx="12241360" cy="5904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299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srcRect l="760" r="-1" b="11393"/>
          <a:stretch>
            <a:fillRect/>
          </a:stretch>
        </p:blipFill>
        <p:spPr>
          <a:xfrm>
            <a:off x="-12291" y="2775"/>
            <a:ext cx="12182131" cy="6852450"/>
          </a:xfrm>
          <a:prstGeom prst="rect">
            <a:avLst/>
          </a:prstGeom>
        </p:spPr>
      </p:pic>
      <p:sp>
        <p:nvSpPr>
          <p:cNvPr id="2" name="矩形 1"/>
          <p:cNvSpPr/>
          <p:nvPr/>
        </p:nvSpPr>
        <p:spPr>
          <a:xfrm>
            <a:off x="325482" y="215396"/>
            <a:ext cx="11506583" cy="5503467"/>
          </a:xfrm>
          <a:prstGeom prst="rect">
            <a:avLst/>
          </a:prstGeom>
        </p:spPr>
        <p:txBody>
          <a:bodyPr wrap="square">
            <a:spAutoFit/>
          </a:bodyPr>
          <a:lstStyle/>
          <a:p>
            <a:pPr marL="342557" indent="-342557">
              <a:buFont typeface="Wingdings" panose="05000000000000000000" pitchFamily="2" charset="2"/>
              <a:buChar char="Ø"/>
            </a:pPr>
            <a:r>
              <a:rPr lang="en-US" altLang="zh-CN" sz="2198" dirty="0">
                <a:latin typeface="隶书" panose="02010509060101010101" pitchFamily="49" charset="-122"/>
                <a:ea typeface="隶书" panose="02010509060101010101" pitchFamily="49" charset="-122"/>
              </a:rPr>
              <a:t>2016 </a:t>
            </a:r>
            <a:r>
              <a:rPr lang="zh-CN" altLang="en-US" sz="2198" dirty="0">
                <a:latin typeface="隶书" panose="02010509060101010101" pitchFamily="49" charset="-122"/>
                <a:ea typeface="隶书" panose="02010509060101010101" pitchFamily="49" charset="-122"/>
              </a:rPr>
              <a:t>年 </a:t>
            </a:r>
            <a:r>
              <a:rPr lang="en-US" altLang="zh-CN" sz="2198" dirty="0">
                <a:latin typeface="隶书" panose="02010509060101010101" pitchFamily="49" charset="-122"/>
                <a:ea typeface="隶书" panose="02010509060101010101" pitchFamily="49" charset="-122"/>
              </a:rPr>
              <a:t>3 </a:t>
            </a:r>
            <a:r>
              <a:rPr lang="zh-CN" altLang="en-US" sz="2198" dirty="0">
                <a:latin typeface="隶书" panose="02010509060101010101" pitchFamily="49" charset="-122"/>
                <a:ea typeface="隶书" panose="02010509060101010101" pitchFamily="49" charset="-122"/>
              </a:rPr>
              <a:t>月，中央专门印发</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solidFill>
                  <a:srgbClr val="C00000"/>
                </a:solidFill>
                <a:latin typeface="隶书" panose="02010509060101010101" pitchFamily="49" charset="-122"/>
                <a:ea typeface="隶书" panose="02010509060101010101" pitchFamily="49" charset="-122"/>
              </a:rPr>
              <a:t>关于深化人才发展体制机制改革的意见</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。习近平指出，要加大改革落实工作力度，将</a:t>
            </a:r>
            <a:r>
              <a:rPr lang="en-US" altLang="zh-CN" sz="2198" dirty="0">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意见</a:t>
            </a:r>
            <a:r>
              <a:rPr lang="en-US" altLang="zh-CN" sz="2198" dirty="0">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精神落到实处，</a:t>
            </a:r>
            <a:r>
              <a:rPr lang="zh-CN" altLang="en-US" sz="2198" dirty="0">
                <a:solidFill>
                  <a:srgbClr val="C00000"/>
                </a:solidFill>
                <a:latin typeface="隶书" panose="02010509060101010101" pitchFamily="49" charset="-122"/>
                <a:ea typeface="隶书" panose="02010509060101010101" pitchFamily="49" charset="-122"/>
              </a:rPr>
              <a:t>“着力破除体制机制障碍， 向用人主体放权，为人才松绑，让人才创新创造活力充分迸发，使各方面人才各得其所、尽展其长”</a:t>
            </a:r>
            <a:r>
              <a:rPr lang="zh-CN" altLang="en-US" sz="2198" dirty="0">
                <a:latin typeface="隶书" panose="02010509060101010101" pitchFamily="49" charset="-122"/>
                <a:ea typeface="隶书" panose="02010509060101010101" pitchFamily="49" charset="-122"/>
              </a:rPr>
              <a:t>（之后，中央和各部委围绕该</a:t>
            </a:r>
            <a:r>
              <a:rPr lang="en-US" altLang="zh-CN" sz="2198" dirty="0">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意见</a:t>
            </a:r>
            <a:r>
              <a:rPr lang="en-US" altLang="zh-CN" sz="2198" dirty="0">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出台了</a:t>
            </a:r>
            <a:r>
              <a:rPr lang="en-US" altLang="zh-CN" sz="2198" dirty="0">
                <a:latin typeface="隶书" panose="02010509060101010101" pitchFamily="49" charset="-122"/>
                <a:ea typeface="隶书" panose="02010509060101010101" pitchFamily="49" charset="-122"/>
              </a:rPr>
              <a:t>30</a:t>
            </a:r>
            <a:r>
              <a:rPr lang="zh-CN" altLang="en-US" sz="2198" dirty="0">
                <a:latin typeface="隶书" panose="02010509060101010101" pitchFamily="49" charset="-122"/>
                <a:ea typeface="隶书" panose="02010509060101010101" pitchFamily="49" charset="-122"/>
              </a:rPr>
              <a:t>多项改革政策，制定了</a:t>
            </a:r>
            <a:r>
              <a:rPr lang="en-US" altLang="zh-CN" sz="2198" dirty="0">
                <a:latin typeface="隶书" panose="02010509060101010101" pitchFamily="49" charset="-122"/>
                <a:ea typeface="隶书" panose="02010509060101010101" pitchFamily="49" charset="-122"/>
              </a:rPr>
              <a:t>104 </a:t>
            </a:r>
            <a:r>
              <a:rPr lang="zh-CN" altLang="en-US" sz="2198" dirty="0">
                <a:latin typeface="隶书" panose="02010509060101010101" pitchFamily="49" charset="-122"/>
                <a:ea typeface="隶书" panose="02010509060101010101" pitchFamily="49" charset="-122"/>
              </a:rPr>
              <a:t>个配套文件；各省区市则印发实施意见和方案，涉及人才</a:t>
            </a:r>
            <a:r>
              <a:rPr lang="zh-CN" altLang="en-US" sz="2198" dirty="0">
                <a:solidFill>
                  <a:srgbClr val="C00000"/>
                </a:solidFill>
                <a:latin typeface="隶书" panose="02010509060101010101" pitchFamily="49" charset="-122"/>
                <a:ea typeface="隶书" panose="02010509060101010101" pitchFamily="49" charset="-122"/>
              </a:rPr>
              <a:t>培养、支持、评价、激励及引才</a:t>
            </a:r>
            <a:r>
              <a:rPr lang="zh-CN" altLang="en-US" sz="2198" dirty="0">
                <a:latin typeface="隶书" panose="02010509060101010101" pitchFamily="49" charset="-122"/>
                <a:ea typeface="隶书" panose="02010509060101010101" pitchFamily="49" charset="-122"/>
              </a:rPr>
              <a:t>等环节，覆盖各领域各行业人才队伍建设。）</a:t>
            </a:r>
          </a:p>
          <a:p>
            <a:pPr marL="342557" indent="-342557">
              <a:buFont typeface="Wingdings" panose="05000000000000000000" pitchFamily="2" charset="2"/>
              <a:buChar char="Ø"/>
            </a:pPr>
            <a:r>
              <a:rPr lang="en-US" altLang="zh-CN" sz="2198" dirty="0">
                <a:latin typeface="隶书" panose="02010509060101010101" pitchFamily="49" charset="-122"/>
                <a:ea typeface="隶书" panose="02010509060101010101" pitchFamily="49" charset="-122"/>
              </a:rPr>
              <a:t>2016 </a:t>
            </a:r>
            <a:r>
              <a:rPr lang="zh-CN" altLang="en-US" sz="2198" dirty="0">
                <a:latin typeface="隶书" panose="02010509060101010101" pitchFamily="49" charset="-122"/>
                <a:ea typeface="隶书" panose="02010509060101010101" pitchFamily="49" charset="-122"/>
              </a:rPr>
              <a:t>年</a:t>
            </a:r>
            <a:r>
              <a:rPr lang="en-US" altLang="zh-CN" sz="2198" dirty="0">
                <a:latin typeface="隶书" panose="02010509060101010101" pitchFamily="49" charset="-122"/>
                <a:ea typeface="隶书" panose="02010509060101010101" pitchFamily="49" charset="-122"/>
              </a:rPr>
              <a:t>7</a:t>
            </a:r>
            <a:r>
              <a:rPr lang="zh-CN" altLang="en-US" sz="2198" dirty="0">
                <a:latin typeface="隶书" panose="02010509060101010101" pitchFamily="49" charset="-122"/>
                <a:ea typeface="隶书" panose="02010509060101010101" pitchFamily="49" charset="-122"/>
              </a:rPr>
              <a:t>月，中共中央办公厅、国务院办公厅联合印发</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solidFill>
                  <a:srgbClr val="C00000"/>
                </a:solidFill>
                <a:latin typeface="隶书" panose="02010509060101010101" pitchFamily="49" charset="-122"/>
                <a:ea typeface="隶书" panose="02010509060101010101" pitchFamily="49" charset="-122"/>
              </a:rPr>
              <a:t>关于进一步完善中央财政科研项目资金管理等政策的若干意见</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，进一步为科研人员开展科研工作“松绑”。</a:t>
            </a:r>
          </a:p>
          <a:p>
            <a:pPr marL="342557" indent="-342557">
              <a:buFont typeface="Wingdings" panose="05000000000000000000" pitchFamily="2" charset="2"/>
              <a:buChar char="Ø"/>
            </a:pPr>
            <a:r>
              <a:rPr lang="en-US" altLang="zh-CN" sz="2198" dirty="0">
                <a:latin typeface="隶书" panose="02010509060101010101" pitchFamily="49" charset="-122"/>
                <a:ea typeface="隶书" panose="02010509060101010101" pitchFamily="49" charset="-122"/>
              </a:rPr>
              <a:t>2016</a:t>
            </a:r>
            <a:r>
              <a:rPr lang="zh-CN" altLang="en-US" sz="2198" dirty="0">
                <a:latin typeface="隶书" panose="02010509060101010101" pitchFamily="49" charset="-122"/>
                <a:ea typeface="隶书" panose="02010509060101010101" pitchFamily="49" charset="-122"/>
              </a:rPr>
              <a:t>年</a:t>
            </a:r>
            <a:r>
              <a:rPr lang="en-US" altLang="zh-CN" sz="2198" dirty="0">
                <a:latin typeface="隶书" panose="02010509060101010101" pitchFamily="49" charset="-122"/>
                <a:ea typeface="隶书" panose="02010509060101010101" pitchFamily="49" charset="-122"/>
              </a:rPr>
              <a:t>11</a:t>
            </a:r>
            <a:r>
              <a:rPr lang="zh-CN" altLang="en-US" sz="2198" dirty="0">
                <a:latin typeface="隶书" panose="02010509060101010101" pitchFamily="49" charset="-122"/>
                <a:ea typeface="隶书" panose="02010509060101010101" pitchFamily="49" charset="-122"/>
              </a:rPr>
              <a:t>月，中央全面深化改革领导小组第二十九次会议审议通过了</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solidFill>
                  <a:srgbClr val="C00000"/>
                </a:solidFill>
                <a:latin typeface="隶书" panose="02010509060101010101" pitchFamily="49" charset="-122"/>
                <a:ea typeface="隶书" panose="02010509060101010101" pitchFamily="49" charset="-122"/>
              </a:rPr>
              <a:t>关于深化职称制度改革的意见</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，重点解决职称制度体系不够健全、职称评价标准不够科学等问题。</a:t>
            </a:r>
          </a:p>
          <a:p>
            <a:pPr marL="342557" indent="-342557">
              <a:buFont typeface="Wingdings" panose="05000000000000000000" pitchFamily="2" charset="2"/>
              <a:buChar char="Ø"/>
            </a:pPr>
            <a:r>
              <a:rPr lang="en-US" altLang="zh-CN" sz="2198" dirty="0">
                <a:latin typeface="隶书" panose="02010509060101010101" pitchFamily="49" charset="-122"/>
                <a:ea typeface="隶书" panose="02010509060101010101" pitchFamily="49" charset="-122"/>
              </a:rPr>
              <a:t>2018 </a:t>
            </a:r>
            <a:r>
              <a:rPr lang="zh-CN" altLang="en-US" sz="2198" dirty="0">
                <a:latin typeface="隶书" panose="02010509060101010101" pitchFamily="49" charset="-122"/>
                <a:ea typeface="隶书" panose="02010509060101010101" pitchFamily="49" charset="-122"/>
              </a:rPr>
              <a:t>年</a:t>
            </a:r>
            <a:r>
              <a:rPr lang="en-US" altLang="zh-CN" sz="2198" dirty="0">
                <a:latin typeface="隶书" panose="02010509060101010101" pitchFamily="49" charset="-122"/>
                <a:ea typeface="隶书" panose="02010509060101010101" pitchFamily="49" charset="-122"/>
              </a:rPr>
              <a:t>3</a:t>
            </a:r>
            <a:r>
              <a:rPr lang="zh-CN" altLang="en-US" sz="2198" dirty="0">
                <a:latin typeface="隶书" panose="02010509060101010101" pitchFamily="49" charset="-122"/>
                <a:ea typeface="隶书" panose="02010509060101010101" pitchFamily="49" charset="-122"/>
              </a:rPr>
              <a:t>月，中央全面深化改革委员会第一次会议审议通过</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solidFill>
                  <a:srgbClr val="C00000"/>
                </a:solidFill>
                <a:latin typeface="隶书" panose="02010509060101010101" pitchFamily="49" charset="-122"/>
                <a:ea typeface="隶书" panose="02010509060101010101" pitchFamily="49" charset="-122"/>
              </a:rPr>
              <a:t>关于深化项目评审、人才评价、机构评估改革的意见</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，进一步提出了一系列推进科技评价制度改革的务实举措，努力</a:t>
            </a:r>
            <a:r>
              <a:rPr lang="zh-CN" altLang="en-US" sz="2198" dirty="0">
                <a:solidFill>
                  <a:srgbClr val="C00000"/>
                </a:solidFill>
                <a:latin typeface="隶书" panose="02010509060101010101" pitchFamily="49" charset="-122"/>
                <a:ea typeface="隶书" panose="02010509060101010101" pitchFamily="49" charset="-122"/>
              </a:rPr>
              <a:t>营造潜心研究、追求卓越、风清气正</a:t>
            </a:r>
            <a:r>
              <a:rPr lang="zh-CN" altLang="en-US" sz="2198" dirty="0">
                <a:latin typeface="隶书" panose="02010509060101010101" pitchFamily="49" charset="-122"/>
                <a:ea typeface="隶书" panose="02010509060101010101" pitchFamily="49" charset="-122"/>
              </a:rPr>
              <a:t>的科研环境。</a:t>
            </a:r>
          </a:p>
          <a:p>
            <a:pPr marL="342557" indent="-342557">
              <a:buFont typeface="Wingdings" panose="05000000000000000000" pitchFamily="2" charset="2"/>
              <a:buChar char="Ø"/>
            </a:pPr>
            <a:r>
              <a:rPr lang="en-US" altLang="zh-CN" sz="2198" dirty="0">
                <a:latin typeface="隶书" panose="02010509060101010101" pitchFamily="49" charset="-122"/>
                <a:ea typeface="隶书" panose="02010509060101010101" pitchFamily="49" charset="-122"/>
              </a:rPr>
              <a:t>2018</a:t>
            </a:r>
            <a:r>
              <a:rPr lang="zh-CN" altLang="en-US" sz="2198" dirty="0">
                <a:latin typeface="隶书" panose="02010509060101010101" pitchFamily="49" charset="-122"/>
                <a:ea typeface="隶书" panose="02010509060101010101" pitchFamily="49" charset="-122"/>
              </a:rPr>
              <a:t>年</a:t>
            </a:r>
            <a:r>
              <a:rPr lang="en-US" altLang="zh-CN" sz="2198" dirty="0">
                <a:latin typeface="隶书" panose="02010509060101010101" pitchFamily="49" charset="-122"/>
                <a:ea typeface="隶书" panose="02010509060101010101" pitchFamily="49" charset="-122"/>
              </a:rPr>
              <a:t>7 </a:t>
            </a:r>
            <a:r>
              <a:rPr lang="zh-CN" altLang="en-US" sz="2198" dirty="0">
                <a:latin typeface="隶书" panose="02010509060101010101" pitchFamily="49" charset="-122"/>
                <a:ea typeface="隶书" panose="02010509060101010101" pitchFamily="49" charset="-122"/>
              </a:rPr>
              <a:t>月，国务院印发</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solidFill>
                  <a:srgbClr val="C00000"/>
                </a:solidFill>
                <a:latin typeface="隶书" panose="02010509060101010101" pitchFamily="49" charset="-122"/>
                <a:ea typeface="隶书" panose="02010509060101010101" pitchFamily="49" charset="-122"/>
              </a:rPr>
              <a:t>关于优化科研管理提升科研绩效若干措施的通知</a:t>
            </a:r>
            <a:r>
              <a:rPr lang="en-US" altLang="zh-CN" sz="2198" dirty="0">
                <a:solidFill>
                  <a:srgbClr val="C00000"/>
                </a:solidFill>
                <a:latin typeface="隶书" panose="02010509060101010101" pitchFamily="49" charset="-122"/>
                <a:ea typeface="隶书" panose="02010509060101010101" pitchFamily="49" charset="-122"/>
              </a:rPr>
              <a:t>》</a:t>
            </a:r>
            <a:r>
              <a:rPr lang="zh-CN" altLang="en-US" sz="2198" dirty="0">
                <a:latin typeface="隶书" panose="02010509060101010101" pitchFamily="49" charset="-122"/>
                <a:ea typeface="隶书" panose="02010509060101010101" pitchFamily="49" charset="-122"/>
              </a:rPr>
              <a:t>，提出了四个方面的政策措施： 一是优化科研项目和经费管理；二是完善有利于创新的评价激励制度；三是强化科研项目绩效评价；四是完善分级责任担当机制。</a:t>
            </a:r>
          </a:p>
        </p:txBody>
      </p:sp>
      <p:sp>
        <p:nvSpPr>
          <p:cNvPr id="4" name="矩形 3"/>
          <p:cNvSpPr/>
          <p:nvPr/>
        </p:nvSpPr>
        <p:spPr>
          <a:xfrm>
            <a:off x="489857" y="5779212"/>
            <a:ext cx="11038114" cy="1015663"/>
          </a:xfrm>
          <a:prstGeom prst="rect">
            <a:avLst/>
          </a:prstGeom>
        </p:spPr>
        <p:txBody>
          <a:bodyPr wrap="square">
            <a:spAutoFit/>
          </a:bodyPr>
          <a:lstStyle/>
          <a:p>
            <a:r>
              <a:rPr lang="zh-CN" altLang="zh-CN" sz="2000" b="1" kern="0" dirty="0">
                <a:solidFill>
                  <a:srgbClr val="222222"/>
                </a:solidFill>
                <a:latin typeface="Arial" panose="020B0604020202020204" pitchFamily="34" charset="0"/>
                <a:ea typeface="宋体" panose="02010600030101010101" pitchFamily="2" charset="-122"/>
                <a:cs typeface="Arial" panose="020B0604020202020204" pitchFamily="34" charset="0"/>
              </a:rPr>
              <a:t>《关于深化中央财政科技计划（专项、基金等）管理改革的方案》</a:t>
            </a:r>
            <a:r>
              <a:rPr lang="zh-CN" altLang="zh-CN" sz="2000" b="1" kern="0" dirty="0" smtClean="0">
                <a:solidFill>
                  <a:srgbClr val="222222"/>
                </a:solidFill>
                <a:latin typeface="Arial" panose="020B0604020202020204" pitchFamily="34" charset="0"/>
                <a:ea typeface="宋体" panose="02010600030101010101" pitchFamily="2" charset="-122"/>
                <a:cs typeface="Arial" panose="020B0604020202020204" pitchFamily="34" charset="0"/>
              </a:rPr>
              <a:t>、《关于实行以增加知识价值为导向分配政策的若干意见》</a:t>
            </a:r>
            <a:r>
              <a:rPr lang="zh-CN" altLang="zh-CN" sz="2000" b="1" kern="0" dirty="0">
                <a:solidFill>
                  <a:srgbClr val="222222"/>
                </a:solidFill>
                <a:latin typeface="Arial" panose="020B0604020202020204" pitchFamily="34" charset="0"/>
                <a:ea typeface="宋体" panose="02010600030101010101" pitchFamily="2" charset="-122"/>
                <a:cs typeface="Arial" panose="020B0604020202020204" pitchFamily="34" charset="0"/>
              </a:rPr>
              <a:t>、《关于分类推进人才评价机制改革的指导意见》、</a:t>
            </a:r>
            <a:r>
              <a:rPr lang="zh-CN" altLang="zh-CN" sz="2000" b="1" kern="0" dirty="0" smtClean="0">
                <a:solidFill>
                  <a:srgbClr val="222222"/>
                </a:solidFill>
                <a:latin typeface="Arial" panose="020B0604020202020204" pitchFamily="34" charset="0"/>
                <a:ea typeface="宋体" panose="02010600030101010101" pitchFamily="2" charset="-122"/>
                <a:cs typeface="Arial" panose="020B0604020202020204" pitchFamily="34" charset="0"/>
              </a:rPr>
              <a:t>《关于深化科技奖励制度改革的方案》</a:t>
            </a:r>
            <a:r>
              <a:rPr lang="zh-CN" altLang="en-US" sz="2000" b="1" kern="0" dirty="0" smtClean="0">
                <a:solidFill>
                  <a:srgbClr val="222222"/>
                </a:solidFill>
                <a:latin typeface="Arial" panose="020B0604020202020204" pitchFamily="34" charset="0"/>
                <a:ea typeface="宋体" panose="02010600030101010101" pitchFamily="2" charset="-122"/>
                <a:cs typeface="Arial" panose="020B0604020202020204" pitchFamily="34" charset="0"/>
              </a:rPr>
              <a:t>，等等。</a:t>
            </a:r>
            <a:endParaRPr lang="zh-CN" altLang="en-US" sz="2000" b="1" dirty="0"/>
          </a:p>
        </p:txBody>
      </p:sp>
    </p:spTree>
    <p:extLst>
      <p:ext uri="{BB962C8B-B14F-4D97-AF65-F5344CB8AC3E}">
        <p14:creationId xmlns:p14="http://schemas.microsoft.com/office/powerpoint/2010/main" val="428803411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直接连接符 70">
            <a:extLst>
              <a:ext uri="{FF2B5EF4-FFF2-40B4-BE49-F238E27FC236}">
                <a16:creationId xmlns:a16="http://schemas.microsoft.com/office/drawing/2014/main" id="{5A02CF2F-5231-AB46-B149-FC2FC8F51295}"/>
              </a:ext>
            </a:extLst>
          </p:cNvPr>
          <p:cNvCxnSpPr>
            <a:cxnSpLocks/>
          </p:cNvCxnSpPr>
          <p:nvPr/>
        </p:nvCxnSpPr>
        <p:spPr>
          <a:xfrm>
            <a:off x="1741281" y="5245459"/>
            <a:ext cx="400541" cy="0"/>
          </a:xfrm>
          <a:prstGeom prst="line">
            <a:avLst/>
          </a:prstGeom>
          <a:noFill/>
          <a:ln w="6350">
            <a:solidFill>
              <a:srgbClr val="B89E86"/>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3074" name="Picture 2" descr="“中國人民大學”的图片搜索结果">
            <a:extLst>
              <a:ext uri="{FF2B5EF4-FFF2-40B4-BE49-F238E27FC236}">
                <a16:creationId xmlns:a16="http://schemas.microsoft.com/office/drawing/2014/main" id="{DC0454BC-3837-49C9-B93E-D9BFCE458D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3588"/>
          <a:stretch/>
        </p:blipFill>
        <p:spPr bwMode="auto">
          <a:xfrm>
            <a:off x="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4857015-8AB5-4C2B-9BFE-7D0429542A93}"/>
              </a:ext>
            </a:extLst>
          </p:cNvPr>
          <p:cNvSpPr/>
          <p:nvPr/>
        </p:nvSpPr>
        <p:spPr>
          <a:xfrm>
            <a:off x="5" y="-3260"/>
            <a:ext cx="12192000" cy="6858000"/>
          </a:xfrm>
          <a:prstGeom prst="rect">
            <a:avLst/>
          </a:prstGeom>
          <a:gradFill>
            <a:gsLst>
              <a:gs pos="43000">
                <a:schemeClr val="bg1"/>
              </a:gs>
              <a:gs pos="88000">
                <a:schemeClr val="bg1">
                  <a:alpha val="0"/>
                </a:schemeClr>
              </a:gs>
            </a:gsLst>
            <a:lin ang="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7" name="组合 6">
            <a:extLst>
              <a:ext uri="{FF2B5EF4-FFF2-40B4-BE49-F238E27FC236}">
                <a16:creationId xmlns:a16="http://schemas.microsoft.com/office/drawing/2014/main" id="{7075C433-7BEC-47B9-82C2-2ABE6287A531}"/>
              </a:ext>
            </a:extLst>
          </p:cNvPr>
          <p:cNvGrpSpPr/>
          <p:nvPr/>
        </p:nvGrpSpPr>
        <p:grpSpPr>
          <a:xfrm>
            <a:off x="988811" y="201389"/>
            <a:ext cx="1493264" cy="1486708"/>
            <a:chOff x="1038124" y="1577993"/>
            <a:chExt cx="4010354" cy="3992747"/>
          </a:xfrm>
          <a:solidFill>
            <a:srgbClr val="A1082E">
              <a:alpha val="18000"/>
            </a:srgbClr>
          </a:solidFill>
        </p:grpSpPr>
        <p:sp>
          <p:nvSpPr>
            <p:cNvPr id="8" name="任意多边形: 形状 7">
              <a:extLst>
                <a:ext uri="{FF2B5EF4-FFF2-40B4-BE49-F238E27FC236}">
                  <a16:creationId xmlns:a16="http://schemas.microsoft.com/office/drawing/2014/main" id="{179E1081-9CCF-4E3C-B629-27D7AF5F1BB3}"/>
                </a:ext>
              </a:extLst>
            </p:cNvPr>
            <p:cNvSpPr>
              <a:spLocks/>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9" name="Freeform 6">
              <a:extLst>
                <a:ext uri="{FF2B5EF4-FFF2-40B4-BE49-F238E27FC236}">
                  <a16:creationId xmlns:a16="http://schemas.microsoft.com/office/drawing/2014/main" id="{DC6955F3-5D2B-41C9-A653-2EC5ACA07AC5}"/>
                </a:ext>
              </a:extLst>
            </p:cNvPr>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0" name="Freeform 10">
              <a:extLst>
                <a:ext uri="{FF2B5EF4-FFF2-40B4-BE49-F238E27FC236}">
                  <a16:creationId xmlns:a16="http://schemas.microsoft.com/office/drawing/2014/main" id="{F35A8670-6068-4E8D-85FF-00F7997575C4}"/>
                </a:ext>
              </a:extLst>
            </p:cNvPr>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1" name="Freeform 11">
              <a:extLst>
                <a:ext uri="{FF2B5EF4-FFF2-40B4-BE49-F238E27FC236}">
                  <a16:creationId xmlns:a16="http://schemas.microsoft.com/office/drawing/2014/main" id="{37F9589A-3456-47FA-BB81-F0A46F7C0B26}"/>
                </a:ext>
              </a:extLst>
            </p:cNvPr>
            <p:cNvSpPr>
              <a:spLocks/>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2" name="Freeform 12">
              <a:extLst>
                <a:ext uri="{FF2B5EF4-FFF2-40B4-BE49-F238E27FC236}">
                  <a16:creationId xmlns:a16="http://schemas.microsoft.com/office/drawing/2014/main" id="{345CDA48-81FB-4F64-88CF-BA06D3EA5C1A}"/>
                </a:ext>
              </a:extLst>
            </p:cNvPr>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3" name="Freeform 13">
              <a:extLst>
                <a:ext uri="{FF2B5EF4-FFF2-40B4-BE49-F238E27FC236}">
                  <a16:creationId xmlns:a16="http://schemas.microsoft.com/office/drawing/2014/main" id="{F9D9F10C-039C-425C-BBDA-DFD038DAC4B2}"/>
                </a:ext>
              </a:extLst>
            </p:cNvPr>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4" name="Freeform 14">
              <a:extLst>
                <a:ext uri="{FF2B5EF4-FFF2-40B4-BE49-F238E27FC236}">
                  <a16:creationId xmlns:a16="http://schemas.microsoft.com/office/drawing/2014/main" id="{AC181885-7CEE-43F2-925C-4C64B706208F}"/>
                </a:ext>
              </a:extLst>
            </p:cNvPr>
            <p:cNvSpPr>
              <a:spLocks/>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5" name="Freeform 15">
              <a:extLst>
                <a:ext uri="{FF2B5EF4-FFF2-40B4-BE49-F238E27FC236}">
                  <a16:creationId xmlns:a16="http://schemas.microsoft.com/office/drawing/2014/main" id="{C8C9E31D-3C86-401E-B26B-A1A70E77BBAB}"/>
                </a:ext>
              </a:extLst>
            </p:cNvPr>
            <p:cNvSpPr>
              <a:spLocks/>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6" name="Freeform 16">
              <a:extLst>
                <a:ext uri="{FF2B5EF4-FFF2-40B4-BE49-F238E27FC236}">
                  <a16:creationId xmlns:a16="http://schemas.microsoft.com/office/drawing/2014/main" id="{AD552CFD-8C90-460D-B002-76B542F05D42}"/>
                </a:ext>
              </a:extLst>
            </p:cNvPr>
            <p:cNvSpPr>
              <a:spLocks/>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7" name="Freeform 17">
              <a:extLst>
                <a:ext uri="{FF2B5EF4-FFF2-40B4-BE49-F238E27FC236}">
                  <a16:creationId xmlns:a16="http://schemas.microsoft.com/office/drawing/2014/main" id="{E6DCCE25-78B6-4708-92F7-143CD9048516}"/>
                </a:ext>
              </a:extLst>
            </p:cNvPr>
            <p:cNvSpPr>
              <a:spLocks/>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8" name="Freeform 18">
              <a:extLst>
                <a:ext uri="{FF2B5EF4-FFF2-40B4-BE49-F238E27FC236}">
                  <a16:creationId xmlns:a16="http://schemas.microsoft.com/office/drawing/2014/main" id="{388DE928-DA9C-4664-BA79-324808B6E540}"/>
                </a:ext>
              </a:extLst>
            </p:cNvPr>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9" name="Freeform 19">
              <a:extLst>
                <a:ext uri="{FF2B5EF4-FFF2-40B4-BE49-F238E27FC236}">
                  <a16:creationId xmlns:a16="http://schemas.microsoft.com/office/drawing/2014/main" id="{7FE56153-C8A8-4D0C-B351-5A2F76683F91}"/>
                </a:ext>
              </a:extLst>
            </p:cNvPr>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0" name="Freeform 20">
              <a:extLst>
                <a:ext uri="{FF2B5EF4-FFF2-40B4-BE49-F238E27FC236}">
                  <a16:creationId xmlns:a16="http://schemas.microsoft.com/office/drawing/2014/main" id="{0B8F1533-DA76-42ED-8586-948FD6AA4781}"/>
                </a:ext>
              </a:extLst>
            </p:cNvPr>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1" name="Freeform 21">
              <a:extLst>
                <a:ext uri="{FF2B5EF4-FFF2-40B4-BE49-F238E27FC236}">
                  <a16:creationId xmlns:a16="http://schemas.microsoft.com/office/drawing/2014/main" id="{A3DDFE01-D8BB-4DCC-A7F6-2557C1B960A9}"/>
                </a:ext>
              </a:extLst>
            </p:cNvPr>
            <p:cNvSpPr>
              <a:spLocks/>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2" name="Freeform 22">
              <a:extLst>
                <a:ext uri="{FF2B5EF4-FFF2-40B4-BE49-F238E27FC236}">
                  <a16:creationId xmlns:a16="http://schemas.microsoft.com/office/drawing/2014/main" id="{01B7F33B-4FE5-4437-B8D3-3D2FA9CEB1FA}"/>
                </a:ext>
              </a:extLst>
            </p:cNvPr>
            <p:cNvSpPr>
              <a:spLocks/>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3" name="Freeform 23">
              <a:extLst>
                <a:ext uri="{FF2B5EF4-FFF2-40B4-BE49-F238E27FC236}">
                  <a16:creationId xmlns:a16="http://schemas.microsoft.com/office/drawing/2014/main" id="{F4745F01-DC1C-4EBE-A305-EE965AC1BA62}"/>
                </a:ext>
              </a:extLst>
            </p:cNvPr>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4" name="Freeform 24">
              <a:extLst>
                <a:ext uri="{FF2B5EF4-FFF2-40B4-BE49-F238E27FC236}">
                  <a16:creationId xmlns:a16="http://schemas.microsoft.com/office/drawing/2014/main" id="{CF8100E1-A95F-4301-AC9B-A78B5F247F39}"/>
                </a:ext>
              </a:extLst>
            </p:cNvPr>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5" name="Freeform 25">
              <a:extLst>
                <a:ext uri="{FF2B5EF4-FFF2-40B4-BE49-F238E27FC236}">
                  <a16:creationId xmlns:a16="http://schemas.microsoft.com/office/drawing/2014/main" id="{E11BEBF8-647C-4528-A614-B09AD09586D0}"/>
                </a:ext>
              </a:extLst>
            </p:cNvPr>
            <p:cNvSpPr>
              <a:spLocks/>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6" name="Freeform 26">
              <a:extLst>
                <a:ext uri="{FF2B5EF4-FFF2-40B4-BE49-F238E27FC236}">
                  <a16:creationId xmlns:a16="http://schemas.microsoft.com/office/drawing/2014/main" id="{686FE360-0311-4AD4-90CB-969E0BED2F8F}"/>
                </a:ext>
              </a:extLst>
            </p:cNvPr>
            <p:cNvSpPr>
              <a:spLocks/>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7" name="Freeform 27">
              <a:extLst>
                <a:ext uri="{FF2B5EF4-FFF2-40B4-BE49-F238E27FC236}">
                  <a16:creationId xmlns:a16="http://schemas.microsoft.com/office/drawing/2014/main" id="{7D78522D-3246-45DA-BEDF-27883EAE1887}"/>
                </a:ext>
              </a:extLst>
            </p:cNvPr>
            <p:cNvSpPr>
              <a:spLocks/>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8" name="Freeform 28">
              <a:extLst>
                <a:ext uri="{FF2B5EF4-FFF2-40B4-BE49-F238E27FC236}">
                  <a16:creationId xmlns:a16="http://schemas.microsoft.com/office/drawing/2014/main" id="{B8D8AF5A-91C0-4702-B700-42B9FADE567C}"/>
                </a:ext>
              </a:extLst>
            </p:cNvPr>
            <p:cNvSpPr>
              <a:spLocks/>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9" name="Freeform 29">
              <a:extLst>
                <a:ext uri="{FF2B5EF4-FFF2-40B4-BE49-F238E27FC236}">
                  <a16:creationId xmlns:a16="http://schemas.microsoft.com/office/drawing/2014/main" id="{9BCFF36E-486F-4811-B139-C34CC7365190}"/>
                </a:ext>
              </a:extLst>
            </p:cNvPr>
            <p:cNvSpPr>
              <a:spLocks/>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0" name="Freeform 30">
              <a:extLst>
                <a:ext uri="{FF2B5EF4-FFF2-40B4-BE49-F238E27FC236}">
                  <a16:creationId xmlns:a16="http://schemas.microsoft.com/office/drawing/2014/main" id="{F27B4D43-C942-4D26-9046-17A15DBE44C9}"/>
                </a:ext>
              </a:extLst>
            </p:cNvPr>
            <p:cNvSpPr>
              <a:spLocks/>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1" name="Freeform 31">
              <a:extLst>
                <a:ext uri="{FF2B5EF4-FFF2-40B4-BE49-F238E27FC236}">
                  <a16:creationId xmlns:a16="http://schemas.microsoft.com/office/drawing/2014/main" id="{53D051E7-489A-4E42-8D75-BB3DCC5D8EA1}"/>
                </a:ext>
              </a:extLst>
            </p:cNvPr>
            <p:cNvSpPr>
              <a:spLocks/>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2" name="Freeform 32">
              <a:extLst>
                <a:ext uri="{FF2B5EF4-FFF2-40B4-BE49-F238E27FC236}">
                  <a16:creationId xmlns:a16="http://schemas.microsoft.com/office/drawing/2014/main" id="{A3247EBA-47A5-4120-9CFB-BAEA4B9D7387}"/>
                </a:ext>
              </a:extLst>
            </p:cNvPr>
            <p:cNvSpPr>
              <a:spLocks/>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3" name="Freeform 33">
              <a:extLst>
                <a:ext uri="{FF2B5EF4-FFF2-40B4-BE49-F238E27FC236}">
                  <a16:creationId xmlns:a16="http://schemas.microsoft.com/office/drawing/2014/main" id="{D1D5D0D0-DA21-41EA-A82B-F0560BE87DCB}"/>
                </a:ext>
              </a:extLst>
            </p:cNvPr>
            <p:cNvSpPr>
              <a:spLocks/>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4" name="Freeform 34">
              <a:extLst>
                <a:ext uri="{FF2B5EF4-FFF2-40B4-BE49-F238E27FC236}">
                  <a16:creationId xmlns:a16="http://schemas.microsoft.com/office/drawing/2014/main" id="{7E2D2CA2-EEBA-491E-AD6B-C9141BFD3EB9}"/>
                </a:ext>
              </a:extLst>
            </p:cNvPr>
            <p:cNvSpPr>
              <a:spLocks/>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5" name="Freeform 35">
              <a:extLst>
                <a:ext uri="{FF2B5EF4-FFF2-40B4-BE49-F238E27FC236}">
                  <a16:creationId xmlns:a16="http://schemas.microsoft.com/office/drawing/2014/main" id="{8E6D5266-AFED-4EFA-A763-9CF8D648E99B}"/>
                </a:ext>
              </a:extLst>
            </p:cNvPr>
            <p:cNvSpPr>
              <a:spLocks/>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6" name="Freeform 36">
              <a:extLst>
                <a:ext uri="{FF2B5EF4-FFF2-40B4-BE49-F238E27FC236}">
                  <a16:creationId xmlns:a16="http://schemas.microsoft.com/office/drawing/2014/main" id="{8294E46E-0D87-4828-A56C-280384A24E25}"/>
                </a:ext>
              </a:extLst>
            </p:cNvPr>
            <p:cNvSpPr>
              <a:spLocks/>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7" name="Freeform 37">
              <a:extLst>
                <a:ext uri="{FF2B5EF4-FFF2-40B4-BE49-F238E27FC236}">
                  <a16:creationId xmlns:a16="http://schemas.microsoft.com/office/drawing/2014/main" id="{C0C6A2A0-FFE5-4011-A744-098C68A19128}"/>
                </a:ext>
              </a:extLst>
            </p:cNvPr>
            <p:cNvSpPr>
              <a:spLocks/>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8" name="Freeform 38">
              <a:extLst>
                <a:ext uri="{FF2B5EF4-FFF2-40B4-BE49-F238E27FC236}">
                  <a16:creationId xmlns:a16="http://schemas.microsoft.com/office/drawing/2014/main" id="{49329A7E-C820-4265-B379-FCFC6643AC4E}"/>
                </a:ext>
              </a:extLst>
            </p:cNvPr>
            <p:cNvSpPr>
              <a:spLocks/>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9" name="Freeform 39">
              <a:extLst>
                <a:ext uri="{FF2B5EF4-FFF2-40B4-BE49-F238E27FC236}">
                  <a16:creationId xmlns:a16="http://schemas.microsoft.com/office/drawing/2014/main" id="{0D0C498F-9EA3-404F-994A-A6C82B622449}"/>
                </a:ext>
              </a:extLst>
            </p:cNvPr>
            <p:cNvSpPr>
              <a:spLocks/>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0" name="Freeform 40">
              <a:extLst>
                <a:ext uri="{FF2B5EF4-FFF2-40B4-BE49-F238E27FC236}">
                  <a16:creationId xmlns:a16="http://schemas.microsoft.com/office/drawing/2014/main" id="{598FC07B-87D8-40C7-9891-CE8D03E9F624}"/>
                </a:ext>
              </a:extLst>
            </p:cNvPr>
            <p:cNvSpPr>
              <a:spLocks/>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1" name="Freeform 48">
              <a:extLst>
                <a:ext uri="{FF2B5EF4-FFF2-40B4-BE49-F238E27FC236}">
                  <a16:creationId xmlns:a16="http://schemas.microsoft.com/office/drawing/2014/main" id="{1D999555-0BFA-455E-9F07-013D61E57833}"/>
                </a:ext>
              </a:extLst>
            </p:cNvPr>
            <p:cNvSpPr>
              <a:spLocks/>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2" name="Freeform 54">
              <a:extLst>
                <a:ext uri="{FF2B5EF4-FFF2-40B4-BE49-F238E27FC236}">
                  <a16:creationId xmlns:a16="http://schemas.microsoft.com/office/drawing/2014/main" id="{C7F4E5B2-B37F-498C-BD68-6DD242678579}"/>
                </a:ext>
              </a:extLst>
            </p:cNvPr>
            <p:cNvSpPr>
              <a:spLocks/>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3" name="Freeform 55">
              <a:extLst>
                <a:ext uri="{FF2B5EF4-FFF2-40B4-BE49-F238E27FC236}">
                  <a16:creationId xmlns:a16="http://schemas.microsoft.com/office/drawing/2014/main" id="{BC0C41B0-D252-4920-886F-F382AB581BB3}"/>
                </a:ext>
              </a:extLst>
            </p:cNvPr>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4" name="Freeform 56">
              <a:extLst>
                <a:ext uri="{FF2B5EF4-FFF2-40B4-BE49-F238E27FC236}">
                  <a16:creationId xmlns:a16="http://schemas.microsoft.com/office/drawing/2014/main" id="{A688BC86-4254-4EA2-9EB3-63617E089449}"/>
                </a:ext>
              </a:extLst>
            </p:cNvPr>
            <p:cNvSpPr>
              <a:spLocks/>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5" name="Freeform 57">
              <a:extLst>
                <a:ext uri="{FF2B5EF4-FFF2-40B4-BE49-F238E27FC236}">
                  <a16:creationId xmlns:a16="http://schemas.microsoft.com/office/drawing/2014/main" id="{F2BB0415-F98F-4E96-9310-FDF460997860}"/>
                </a:ext>
              </a:extLst>
            </p:cNvPr>
            <p:cNvSpPr>
              <a:spLocks/>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6" name="Freeform 58">
              <a:extLst>
                <a:ext uri="{FF2B5EF4-FFF2-40B4-BE49-F238E27FC236}">
                  <a16:creationId xmlns:a16="http://schemas.microsoft.com/office/drawing/2014/main" id="{56D73F8E-1ACA-498D-8176-15A024FAE0BE}"/>
                </a:ext>
              </a:extLst>
            </p:cNvPr>
            <p:cNvSpPr>
              <a:spLocks/>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grpSp>
      <p:sp>
        <p:nvSpPr>
          <p:cNvPr id="54" name="文本框 53">
            <a:extLst>
              <a:ext uri="{FF2B5EF4-FFF2-40B4-BE49-F238E27FC236}">
                <a16:creationId xmlns:a16="http://schemas.microsoft.com/office/drawing/2014/main" id="{5EF2AC41-9359-4858-BB66-065F94B098D6}"/>
              </a:ext>
            </a:extLst>
          </p:cNvPr>
          <p:cNvSpPr txBox="1"/>
          <p:nvPr/>
        </p:nvSpPr>
        <p:spPr>
          <a:xfrm>
            <a:off x="2412276" y="4394267"/>
            <a:ext cx="2658865"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五、共享治理</a:t>
            </a:r>
          </a:p>
        </p:txBody>
      </p:sp>
      <p:sp>
        <p:nvSpPr>
          <p:cNvPr id="55" name="文本框 54">
            <a:extLst>
              <a:ext uri="{FF2B5EF4-FFF2-40B4-BE49-F238E27FC236}">
                <a16:creationId xmlns:a16="http://schemas.microsoft.com/office/drawing/2014/main" id="{6C302F18-61C4-4B08-9DA0-C8BFC6BBFF61}"/>
              </a:ext>
            </a:extLst>
          </p:cNvPr>
          <p:cNvSpPr txBox="1"/>
          <p:nvPr/>
        </p:nvSpPr>
        <p:spPr>
          <a:xfrm>
            <a:off x="2412276" y="5040688"/>
            <a:ext cx="2563764"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六、教师工会化</a:t>
            </a:r>
          </a:p>
        </p:txBody>
      </p:sp>
      <p:grpSp>
        <p:nvGrpSpPr>
          <p:cNvPr id="73" name="组合 72"/>
          <p:cNvGrpSpPr/>
          <p:nvPr/>
        </p:nvGrpSpPr>
        <p:grpSpPr>
          <a:xfrm>
            <a:off x="1412563" y="1835873"/>
            <a:ext cx="5004566" cy="536330"/>
            <a:chOff x="2939093" y="1475902"/>
            <a:chExt cx="4139102" cy="537497"/>
          </a:xfrm>
        </p:grpSpPr>
        <p:sp>
          <p:nvSpPr>
            <p:cNvPr id="74" name="矩形 73"/>
            <p:cNvSpPr/>
            <p:nvPr/>
          </p:nvSpPr>
          <p:spPr>
            <a:xfrm>
              <a:off x="3089827" y="167745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 name="文本框 40"/>
            <p:cNvSpPr txBox="1"/>
            <p:nvPr/>
          </p:nvSpPr>
          <p:spPr>
            <a:xfrm>
              <a:off x="3498956" y="1550729"/>
              <a:ext cx="3579239" cy="4626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微软雅黑" panose="020B0503020204020204" pitchFamily="34" charset="-122"/>
                  <a:ea typeface="微软雅黑" panose="020B0503020204020204" pitchFamily="34" charset="-122"/>
                </a:rPr>
                <a:t>教育是国之大计，党之大计</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文本框 41"/>
            <p:cNvSpPr txBox="1"/>
            <p:nvPr/>
          </p:nvSpPr>
          <p:spPr>
            <a:xfrm>
              <a:off x="2939093" y="1475902"/>
              <a:ext cx="566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9B764E34-EDBD-430B-B9F7-1D339BC186C6}"/>
              </a:ext>
            </a:extLst>
          </p:cNvPr>
          <p:cNvGrpSpPr/>
          <p:nvPr/>
        </p:nvGrpSpPr>
        <p:grpSpPr>
          <a:xfrm>
            <a:off x="1397553" y="4511195"/>
            <a:ext cx="4552673" cy="847044"/>
            <a:chOff x="6942184" y="2155643"/>
            <a:chExt cx="4367258" cy="1196987"/>
          </a:xfrm>
        </p:grpSpPr>
        <p:grpSp>
          <p:nvGrpSpPr>
            <p:cNvPr id="84" name="组合 83">
              <a:extLst>
                <a:ext uri="{FF2B5EF4-FFF2-40B4-BE49-F238E27FC236}">
                  <a16:creationId xmlns:a16="http://schemas.microsoft.com/office/drawing/2014/main" id="{4C90959B-5852-4E92-B5EB-66D35A4C8A4D}"/>
                </a:ext>
              </a:extLst>
            </p:cNvPr>
            <p:cNvGrpSpPr/>
            <p:nvPr/>
          </p:nvGrpSpPr>
          <p:grpSpPr>
            <a:xfrm>
              <a:off x="6942184" y="2155643"/>
              <a:ext cx="566703" cy="711093"/>
              <a:chOff x="7024007" y="3499125"/>
              <a:chExt cx="566703" cy="711093"/>
            </a:xfrm>
          </p:grpSpPr>
          <p:sp>
            <p:nvSpPr>
              <p:cNvPr id="86" name="矩形 85"/>
              <p:cNvSpPr/>
              <p:nvPr/>
            </p:nvSpPr>
            <p:spPr>
              <a:xfrm>
                <a:off x="7194152" y="3712746"/>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7" name="文本框 48"/>
              <p:cNvSpPr txBox="1"/>
              <p:nvPr/>
            </p:nvSpPr>
            <p:spPr>
              <a:xfrm>
                <a:off x="7024007" y="3499125"/>
                <a:ext cx="566703" cy="7110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85" name="文本框 65">
              <a:extLst>
                <a:ext uri="{FF2B5EF4-FFF2-40B4-BE49-F238E27FC236}">
                  <a16:creationId xmlns:a16="http://schemas.microsoft.com/office/drawing/2014/main" id="{40483B7F-65B5-424F-9043-3A4D2E3135E5}"/>
                </a:ext>
              </a:extLst>
            </p:cNvPr>
            <p:cNvSpPr txBox="1"/>
            <p:nvPr/>
          </p:nvSpPr>
          <p:spPr>
            <a:xfrm>
              <a:off x="7599974" y="2178320"/>
              <a:ext cx="3709468" cy="1174310"/>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从</a:t>
              </a:r>
              <a:r>
                <a:rPr lang="zh-CN" altLang="en-US" sz="2400" b="1" dirty="0" smtClean="0">
                  <a:latin typeface="微软雅黑" panose="020B0503020204020204" pitchFamily="34" charset="-122"/>
                  <a:ea typeface="微软雅黑" panose="020B0503020204020204" pitchFamily="34" charset="-122"/>
                </a:rPr>
                <a:t>“重要先手棋”到“基础性、战略性支撑”</a:t>
              </a:r>
              <a:endParaRPr lang="zh-CN" altLang="en-US" sz="2400" b="1" dirty="0">
                <a:latin typeface="微软雅黑" panose="020B0503020204020204" pitchFamily="34" charset="-122"/>
                <a:ea typeface="微软雅黑" panose="020B0503020204020204" pitchFamily="34" charset="-122"/>
              </a:endParaRPr>
            </a:p>
          </p:txBody>
        </p:sp>
      </p:grpSp>
      <p:sp>
        <p:nvSpPr>
          <p:cNvPr id="88" name="文本框 32"/>
          <p:cNvSpPr txBox="1"/>
          <p:nvPr/>
        </p:nvSpPr>
        <p:spPr>
          <a:xfrm flipH="1">
            <a:off x="2869365" y="499163"/>
            <a:ext cx="1573586" cy="707886"/>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内 容</a:t>
            </a:r>
            <a:endParaRPr kumimoji="0" lang="zh-CN" altLang="en-US" sz="4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70" name="组合 69"/>
          <p:cNvGrpSpPr/>
          <p:nvPr/>
        </p:nvGrpSpPr>
        <p:grpSpPr>
          <a:xfrm>
            <a:off x="1397552" y="3099014"/>
            <a:ext cx="4837595" cy="1283457"/>
            <a:chOff x="2939093" y="1475902"/>
            <a:chExt cx="3501421" cy="1286248"/>
          </a:xfrm>
        </p:grpSpPr>
        <p:sp>
          <p:nvSpPr>
            <p:cNvPr id="71" name="矩形 70"/>
            <p:cNvSpPr/>
            <p:nvPr/>
          </p:nvSpPr>
          <p:spPr>
            <a:xfrm>
              <a:off x="3089827" y="167745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9" name="文本框 40"/>
            <p:cNvSpPr txBox="1"/>
            <p:nvPr/>
          </p:nvSpPr>
          <p:spPr>
            <a:xfrm>
              <a:off x="3454555" y="1559211"/>
              <a:ext cx="2985959" cy="12029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微软雅黑" panose="020B0503020204020204" pitchFamily="34" charset="-122"/>
                  <a:ea typeface="微软雅黑" panose="020B0503020204020204" pitchFamily="34" charset="-122"/>
                </a:rPr>
                <a:t>实施科教兴国强国战略，必须把教育事业放在优先位置</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0" name="文本框 41"/>
            <p:cNvSpPr txBox="1"/>
            <p:nvPr/>
          </p:nvSpPr>
          <p:spPr>
            <a:xfrm>
              <a:off x="2939093" y="1475902"/>
              <a:ext cx="566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000000"/>
                  </a:solidFill>
                  <a:latin typeface="微软雅黑" panose="020B0503020204020204" pitchFamily="34" charset="-122"/>
                  <a:ea typeface="微软雅黑" panose="020B0503020204020204" pitchFamily="34" charset="-122"/>
                </a:rPr>
                <a:t>2</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248455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9724024" y="3041689"/>
            <a:ext cx="2281475" cy="3592278"/>
            <a:chOff x="185097" y="-404642"/>
            <a:chExt cx="2283323" cy="3595188"/>
          </a:xfrm>
        </p:grpSpPr>
        <p:sp>
          <p:nvSpPr>
            <p:cNvPr id="77" name="任意多边形 76"/>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4" name="任意多边形 83"/>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nvGrpSpPr>
            <p:cNvPr id="85" name="组合 84"/>
            <p:cNvGrpSpPr/>
            <p:nvPr/>
          </p:nvGrpSpPr>
          <p:grpSpPr>
            <a:xfrm>
              <a:off x="185097" y="-404642"/>
              <a:ext cx="2283323" cy="3595188"/>
              <a:chOff x="185097" y="-404642"/>
              <a:chExt cx="2283323" cy="3595188"/>
            </a:xfrm>
          </p:grpSpPr>
          <p:sp>
            <p:nvSpPr>
              <p:cNvPr id="86" name="任意多边形 85"/>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7" name="任意多边形 86"/>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8" name="任意多边形 87"/>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9" name="任意多边形 88"/>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grpSp>
      <p:grpSp>
        <p:nvGrpSpPr>
          <p:cNvPr id="3" name="组合 2"/>
          <p:cNvGrpSpPr/>
          <p:nvPr/>
        </p:nvGrpSpPr>
        <p:grpSpPr>
          <a:xfrm>
            <a:off x="-19273" y="-15434"/>
            <a:ext cx="5641487" cy="6852450"/>
            <a:chOff x="0" y="0"/>
            <a:chExt cx="5646057" cy="6858000"/>
          </a:xfrm>
          <a:solidFill>
            <a:srgbClr val="C00000"/>
          </a:solidFill>
        </p:grpSpPr>
        <p:sp>
          <p:nvSpPr>
            <p:cNvPr id="9" name="矩形 8"/>
            <p:cNvSpPr/>
            <p:nvPr/>
          </p:nvSpPr>
          <p:spPr>
            <a:xfrm>
              <a:off x="0" y="0"/>
              <a:ext cx="564605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chemeClr val="accent2">
                    <a:lumMod val="50000"/>
                  </a:schemeClr>
                </a:solidFill>
                <a:latin typeface="等线" panose="020F0502020204030204"/>
                <a:ea typeface="等线" panose="02010600030101010101" pitchFamily="2" charset="-122"/>
              </a:endParaRPr>
            </a:p>
          </p:txBody>
        </p:sp>
        <p:pic>
          <p:nvPicPr>
            <p:cNvPr id="2" name="图片 1"/>
            <p:cNvPicPr>
              <a:picLocks noChangeAspect="1"/>
            </p:cNvPicPr>
            <p:nvPr/>
          </p:nvPicPr>
          <p:blipFill rotWithShape="1">
            <a:blip r:embed="rId3"/>
            <a:srcRect b="42024"/>
            <a:stretch/>
          </p:blipFill>
          <p:spPr>
            <a:xfrm>
              <a:off x="2036805" y="4624170"/>
              <a:ext cx="3365284" cy="2233830"/>
            </a:xfrm>
            <a:prstGeom prst="rect">
              <a:avLst/>
            </a:prstGeom>
            <a:grpFill/>
          </p:spPr>
        </p:pic>
      </p:grpSp>
      <p:sp>
        <p:nvSpPr>
          <p:cNvPr id="10" name="椭圆 9"/>
          <p:cNvSpPr/>
          <p:nvPr/>
        </p:nvSpPr>
        <p:spPr>
          <a:xfrm>
            <a:off x="5186368" y="763727"/>
            <a:ext cx="871693" cy="827441"/>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1" name="文本框 10"/>
          <p:cNvSpPr txBox="1"/>
          <p:nvPr/>
        </p:nvSpPr>
        <p:spPr>
          <a:xfrm>
            <a:off x="5361297" y="851044"/>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1</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12" name="椭圆 11"/>
          <p:cNvSpPr/>
          <p:nvPr/>
        </p:nvSpPr>
        <p:spPr>
          <a:xfrm>
            <a:off x="5145800" y="2606837"/>
            <a:ext cx="901555" cy="803954"/>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3" name="文本框 12"/>
          <p:cNvSpPr txBox="1"/>
          <p:nvPr/>
        </p:nvSpPr>
        <p:spPr>
          <a:xfrm>
            <a:off x="5351052" y="2712566"/>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2</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14" name="椭圆 13"/>
          <p:cNvSpPr/>
          <p:nvPr/>
        </p:nvSpPr>
        <p:spPr>
          <a:xfrm>
            <a:off x="5154528" y="4716630"/>
            <a:ext cx="897107" cy="759968"/>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5" name="文本框 14"/>
          <p:cNvSpPr txBox="1"/>
          <p:nvPr/>
        </p:nvSpPr>
        <p:spPr>
          <a:xfrm>
            <a:off x="5385530" y="4773710"/>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3</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71" name="TextBox 10"/>
          <p:cNvSpPr txBox="1"/>
          <p:nvPr/>
        </p:nvSpPr>
        <p:spPr>
          <a:xfrm>
            <a:off x="152976" y="2392066"/>
            <a:ext cx="4992824" cy="1077218"/>
          </a:xfrm>
          <a:prstGeom prst="rect">
            <a:avLst/>
          </a:prstGeom>
          <a:noFill/>
        </p:spPr>
        <p:txBody>
          <a:bodyPr wrap="square" rtlCol="0">
            <a:spAutoFit/>
          </a:bodyPr>
          <a:lstStyle/>
          <a:p>
            <a:pPr algn="ctr" defTabSz="913668">
              <a:defRPr/>
            </a:pPr>
            <a:r>
              <a:rPr lang="zh-CN" altLang="en-US" sz="3200" b="1" dirty="0">
                <a:solidFill>
                  <a:srgbClr val="FFFF00"/>
                </a:solidFill>
                <a:latin typeface="微软雅黑" panose="020B0503020204020204" pitchFamily="34" charset="-122"/>
                <a:ea typeface="微软雅黑" panose="020B0503020204020204" pitchFamily="34" charset="-122"/>
              </a:rPr>
              <a:t>三</a:t>
            </a:r>
            <a:r>
              <a:rPr lang="en-US" altLang="zh-CN" sz="3200" b="1" dirty="0" smtClean="0">
                <a:solidFill>
                  <a:srgbClr val="FFFF00"/>
                </a:solidFill>
                <a:latin typeface="微软雅黑" panose="020B0503020204020204" pitchFamily="34" charset="-122"/>
                <a:ea typeface="微软雅黑" panose="020B0503020204020204" pitchFamily="34" charset="-122"/>
              </a:rPr>
              <a:t>.</a:t>
            </a:r>
            <a:r>
              <a:rPr lang="zh-CN" altLang="en-US" sz="3200" b="1" dirty="0" smtClean="0">
                <a:solidFill>
                  <a:srgbClr val="FFFF00"/>
                </a:solidFill>
                <a:latin typeface="微软雅黑" panose="020B0503020204020204" pitchFamily="34" charset="-122"/>
                <a:ea typeface="微软雅黑" panose="020B0503020204020204" pitchFamily="34" charset="-122"/>
              </a:rPr>
              <a:t>从</a:t>
            </a:r>
            <a:r>
              <a:rPr lang="en-US" altLang="zh-CN" sz="3200" b="1" dirty="0" smtClean="0">
                <a:solidFill>
                  <a:srgbClr val="FFFF00"/>
                </a:solidFill>
                <a:latin typeface="微软雅黑" panose="020B0503020204020204" pitchFamily="34" charset="-122"/>
                <a:ea typeface="微软雅黑" panose="020B0503020204020204" pitchFamily="34" charset="-122"/>
              </a:rPr>
              <a:t>”</a:t>
            </a:r>
            <a:r>
              <a:rPr lang="zh-CN" altLang="en-US" sz="3200" b="1" dirty="0" smtClean="0">
                <a:solidFill>
                  <a:srgbClr val="FFFF00"/>
                </a:solidFill>
                <a:latin typeface="微软雅黑" panose="020B0503020204020204" pitchFamily="34" charset="-122"/>
                <a:ea typeface="微软雅黑" panose="020B0503020204020204" pitchFamily="34" charset="-122"/>
              </a:rPr>
              <a:t>重要先手棋</a:t>
            </a:r>
            <a:r>
              <a:rPr lang="en-US" altLang="zh-CN" sz="3200" b="1" dirty="0" smtClean="0">
                <a:solidFill>
                  <a:srgbClr val="FFFF00"/>
                </a:solidFill>
                <a:latin typeface="微软雅黑" panose="020B0503020204020204" pitchFamily="34" charset="-122"/>
                <a:ea typeface="微软雅黑" panose="020B0503020204020204" pitchFamily="34" charset="-122"/>
              </a:rPr>
              <a:t>”</a:t>
            </a:r>
            <a:r>
              <a:rPr lang="zh-CN" altLang="en-US" sz="3200" b="1" dirty="0" smtClean="0">
                <a:solidFill>
                  <a:srgbClr val="FFFF00"/>
                </a:solidFill>
                <a:latin typeface="微软雅黑" panose="020B0503020204020204" pitchFamily="34" charset="-122"/>
                <a:ea typeface="微软雅黑" panose="020B0503020204020204" pitchFamily="34" charset="-122"/>
              </a:rPr>
              <a:t>到“基础性、战略性支撑”</a:t>
            </a:r>
            <a:endParaRPr lang="zh-CN" altLang="en-US" sz="3200" b="1" dirty="0">
              <a:solidFill>
                <a:srgbClr val="FFFF00"/>
              </a:solidFill>
              <a:latin typeface="微软雅黑" panose="020B0503020204020204" pitchFamily="34" charset="-122"/>
              <a:ea typeface="微软雅黑" panose="020B0503020204020204" pitchFamily="34" charset="-122"/>
            </a:endParaRPr>
          </a:p>
        </p:txBody>
      </p:sp>
      <p:cxnSp>
        <p:nvCxnSpPr>
          <p:cNvPr id="72" name="直接连接符 71"/>
          <p:cNvCxnSpPr/>
          <p:nvPr/>
        </p:nvCxnSpPr>
        <p:spPr>
          <a:xfrm>
            <a:off x="564542" y="2862049"/>
            <a:ext cx="3941623"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232990" y="937040"/>
            <a:ext cx="5437249" cy="830356"/>
          </a:xfrm>
          <a:prstGeom prst="rect">
            <a:avLst/>
          </a:prstGeom>
          <a:noFill/>
        </p:spPr>
        <p:txBody>
          <a:bodyPr wrap="square" rtlCol="0">
            <a:spAutoFit/>
          </a:bodyPr>
          <a:lstStyle/>
          <a:p>
            <a:pPr defTabSz="913668">
              <a:defRPr/>
            </a:pPr>
            <a:r>
              <a:rPr lang="zh-CN" altLang="en-US" sz="2398" b="1" dirty="0">
                <a:solidFill>
                  <a:srgbClr val="000000"/>
                </a:solidFill>
                <a:latin typeface="微软雅黑" panose="020B0503020204020204" pitchFamily="34" charset="-122"/>
                <a:ea typeface="微软雅黑" panose="020B0503020204020204" pitchFamily="34" charset="-122"/>
              </a:rPr>
              <a:t>各级党委和政府要坚持把教育放在优先发展的战略位置</a:t>
            </a:r>
          </a:p>
        </p:txBody>
      </p:sp>
      <p:cxnSp>
        <p:nvCxnSpPr>
          <p:cNvPr id="76" name="直接连接符 75"/>
          <p:cNvCxnSpPr/>
          <p:nvPr/>
        </p:nvCxnSpPr>
        <p:spPr>
          <a:xfrm flipV="1">
            <a:off x="6136748" y="1391523"/>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6208754" y="3292070"/>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6208754" y="2873777"/>
            <a:ext cx="4383322"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发展素质教育，促进教育公平</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cxnSp>
        <p:nvCxnSpPr>
          <p:cNvPr id="83" name="直接连接符 82"/>
          <p:cNvCxnSpPr/>
          <p:nvPr/>
        </p:nvCxnSpPr>
        <p:spPr>
          <a:xfrm flipV="1">
            <a:off x="6265116" y="5248318"/>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162184" y="4769611"/>
            <a:ext cx="5822620"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发展“中国特色，世界水平”的现代教育</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6600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gov.cn/xinwen/2016-08/20/W0202302248020689871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59" y="1256642"/>
            <a:ext cx="4052627" cy="250651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980215" y="1124504"/>
            <a:ext cx="6890656" cy="3046988"/>
          </a:xfrm>
          <a:prstGeom prst="rect">
            <a:avLst/>
          </a:prstGeom>
        </p:spPr>
        <p:txBody>
          <a:bodyPr wrap="square">
            <a:spAutoFit/>
          </a:bodyPr>
          <a:lstStyle/>
          <a:p>
            <a:r>
              <a:rPr lang="en-US" altLang="zh-CN" sz="2400" dirty="0">
                <a:latin typeface="华文中宋" panose="02010600040101010101" pitchFamily="2" charset="-122"/>
                <a:ea typeface="华文中宋" panose="02010600040101010101" pitchFamily="2" charset="-122"/>
              </a:rPr>
              <a:t>2013 </a:t>
            </a:r>
            <a:r>
              <a:rPr lang="zh-CN" altLang="en-US" sz="2400" dirty="0">
                <a:latin typeface="华文中宋" panose="02010600040101010101" pitchFamily="2" charset="-122"/>
                <a:ea typeface="华文中宋" panose="02010600040101010101" pitchFamily="2" charset="-122"/>
              </a:rPr>
              <a:t>年 </a:t>
            </a:r>
            <a:r>
              <a:rPr lang="en-US" altLang="zh-CN" sz="2400" dirty="0">
                <a:latin typeface="华文中宋" panose="02010600040101010101" pitchFamily="2" charset="-122"/>
                <a:ea typeface="华文中宋" panose="02010600040101010101" pitchFamily="2" charset="-122"/>
              </a:rPr>
              <a:t>9 </a:t>
            </a:r>
            <a:r>
              <a:rPr lang="zh-CN" altLang="en-US" sz="2400" dirty="0">
                <a:latin typeface="华文中宋" panose="02010600040101010101" pitchFamily="2" charset="-122"/>
                <a:ea typeface="华文中宋" panose="02010600040101010101" pitchFamily="2" charset="-122"/>
              </a:rPr>
              <a:t>月</a:t>
            </a:r>
            <a:r>
              <a:rPr lang="zh-CN" altLang="en-US" sz="2400" dirty="0" smtClean="0">
                <a:latin typeface="华文中宋" panose="02010600040101010101" pitchFamily="2" charset="-122"/>
                <a:ea typeface="华文中宋" panose="02010600040101010101" pitchFamily="2" charset="-122"/>
              </a:rPr>
              <a:t>，在</a:t>
            </a:r>
            <a:r>
              <a:rPr lang="zh-CN" altLang="en-US" sz="2400" dirty="0">
                <a:latin typeface="华文中宋" panose="02010600040101010101" pitchFamily="2" charset="-122"/>
                <a:ea typeface="华文中宋" panose="02010600040101010101" pitchFamily="2" charset="-122"/>
              </a:rPr>
              <a:t>联合国总部举行的 “教育第一”全球倡议行动一周年纪念</a:t>
            </a:r>
            <a:r>
              <a:rPr lang="zh-CN" altLang="en-US" sz="2400" dirty="0" smtClean="0">
                <a:latin typeface="华文中宋" panose="02010600040101010101" pitchFamily="2" charset="-122"/>
                <a:ea typeface="华文中宋" panose="02010600040101010101" pitchFamily="2" charset="-122"/>
              </a:rPr>
              <a:t>活动：“</a:t>
            </a:r>
            <a:r>
              <a:rPr lang="zh-CN" altLang="en-US" sz="2400" dirty="0">
                <a:latin typeface="华文中宋" panose="02010600040101010101" pitchFamily="2" charset="-122"/>
                <a:ea typeface="华文中宋" panose="02010600040101010101" pitchFamily="2" charset="-122"/>
              </a:rPr>
              <a:t>中国将继续响应联合国</a:t>
            </a:r>
            <a:r>
              <a:rPr lang="zh-CN" altLang="en-US" sz="2400" dirty="0" smtClean="0">
                <a:latin typeface="华文中宋" panose="02010600040101010101" pitchFamily="2" charset="-122"/>
                <a:ea typeface="华文中宋" panose="02010600040101010101" pitchFamily="2" charset="-122"/>
              </a:rPr>
              <a:t>的倡议”，“</a:t>
            </a:r>
            <a:r>
              <a:rPr lang="zh-CN" altLang="en-US" sz="2400" b="1" dirty="0" smtClean="0">
                <a:solidFill>
                  <a:srgbClr val="C00000"/>
                </a:solidFill>
                <a:latin typeface="华文中宋" panose="02010600040101010101" pitchFamily="2" charset="-122"/>
                <a:ea typeface="华文中宋" panose="02010600040101010101" pitchFamily="2" charset="-122"/>
              </a:rPr>
              <a:t>坚定</a:t>
            </a:r>
            <a:r>
              <a:rPr lang="zh-CN" altLang="en-US" sz="2400" b="1" dirty="0">
                <a:solidFill>
                  <a:srgbClr val="C00000"/>
                </a:solidFill>
                <a:latin typeface="华文中宋" panose="02010600040101010101" pitchFamily="2" charset="-122"/>
                <a:ea typeface="华文中宋" panose="02010600040101010101" pitchFamily="2" charset="-122"/>
              </a:rPr>
              <a:t>实施科教兴国战略，始终把教育摆在优先发展的战略位置</a:t>
            </a:r>
            <a:r>
              <a:rPr lang="zh-CN" altLang="en-US" sz="2400" dirty="0">
                <a:latin typeface="华文中宋" panose="02010600040101010101" pitchFamily="2" charset="-122"/>
                <a:ea typeface="华文中宋" panose="02010600040101010101" pitchFamily="2" charset="-122"/>
              </a:rPr>
              <a:t>，不断扩大投入，努力</a:t>
            </a:r>
            <a:r>
              <a:rPr lang="zh-CN" altLang="en-US" sz="2400" dirty="0" smtClean="0">
                <a:latin typeface="华文中宋" panose="02010600040101010101" pitchFamily="2" charset="-122"/>
                <a:ea typeface="华文中宋" panose="02010600040101010101" pitchFamily="2" charset="-122"/>
              </a:rPr>
              <a:t>发展全民</a:t>
            </a:r>
            <a:r>
              <a:rPr lang="zh-CN" altLang="en-US" sz="2400" dirty="0">
                <a:latin typeface="华文中宋" panose="02010600040101010101" pitchFamily="2" charset="-122"/>
                <a:ea typeface="华文中宋" panose="02010600040101010101" pitchFamily="2" charset="-122"/>
              </a:rPr>
              <a:t>教育、终身教育，</a:t>
            </a:r>
            <a:r>
              <a:rPr lang="zh-CN" altLang="en-US" sz="2400" b="1" dirty="0">
                <a:solidFill>
                  <a:srgbClr val="C00000"/>
                </a:solidFill>
                <a:latin typeface="华文中宋" panose="02010600040101010101" pitchFamily="2" charset="-122"/>
                <a:ea typeface="华文中宋" panose="02010600040101010101" pitchFamily="2" charset="-122"/>
              </a:rPr>
              <a:t>建设学习型社会，努力</a:t>
            </a:r>
            <a:r>
              <a:rPr lang="zh-CN" altLang="en-US" sz="2400" b="1" dirty="0" smtClean="0">
                <a:solidFill>
                  <a:srgbClr val="C00000"/>
                </a:solidFill>
                <a:latin typeface="华文中宋" panose="02010600040101010101" pitchFamily="2" charset="-122"/>
                <a:ea typeface="华文中宋" panose="02010600040101010101" pitchFamily="2" charset="-122"/>
              </a:rPr>
              <a:t>让每个</a:t>
            </a:r>
            <a:r>
              <a:rPr lang="zh-CN" altLang="en-US" sz="2400" b="1" dirty="0">
                <a:solidFill>
                  <a:srgbClr val="C00000"/>
                </a:solidFill>
                <a:latin typeface="华文中宋" panose="02010600040101010101" pitchFamily="2" charset="-122"/>
                <a:ea typeface="华文中宋" panose="02010600040101010101" pitchFamily="2" charset="-122"/>
              </a:rPr>
              <a:t>孩子享有受教育的机会，努力</a:t>
            </a:r>
            <a:r>
              <a:rPr lang="zh-CN" altLang="en-US" sz="2400" b="1" dirty="0" smtClean="0">
                <a:solidFill>
                  <a:srgbClr val="C00000"/>
                </a:solidFill>
                <a:latin typeface="华文中宋" panose="02010600040101010101" pitchFamily="2" charset="-122"/>
                <a:ea typeface="华文中宋" panose="02010600040101010101" pitchFamily="2" charset="-122"/>
              </a:rPr>
              <a:t>让</a:t>
            </a:r>
            <a:r>
              <a:rPr lang="en-US" altLang="zh-CN" sz="2400" b="1" dirty="0" smtClean="0">
                <a:solidFill>
                  <a:srgbClr val="C00000"/>
                </a:solidFill>
                <a:latin typeface="华文中宋" panose="02010600040101010101" pitchFamily="2" charset="-122"/>
                <a:ea typeface="华文中宋" panose="02010600040101010101" pitchFamily="2" charset="-122"/>
              </a:rPr>
              <a:t>13 </a:t>
            </a:r>
            <a:r>
              <a:rPr lang="zh-CN" altLang="en-US" sz="2400" b="1" dirty="0">
                <a:solidFill>
                  <a:srgbClr val="C00000"/>
                </a:solidFill>
                <a:latin typeface="华文中宋" panose="02010600040101010101" pitchFamily="2" charset="-122"/>
                <a:ea typeface="华文中宋" panose="02010600040101010101" pitchFamily="2" charset="-122"/>
              </a:rPr>
              <a:t>亿人民</a:t>
            </a:r>
            <a:r>
              <a:rPr lang="zh-CN" altLang="en-US" sz="2400" b="1" dirty="0" smtClean="0">
                <a:solidFill>
                  <a:srgbClr val="C00000"/>
                </a:solidFill>
                <a:latin typeface="华文中宋" panose="02010600040101010101" pitchFamily="2" charset="-122"/>
                <a:ea typeface="华文中宋" panose="02010600040101010101" pitchFamily="2" charset="-122"/>
              </a:rPr>
              <a:t>享有</a:t>
            </a:r>
            <a:r>
              <a:rPr lang="zh-CN" altLang="en-US" sz="2400" b="1" dirty="0">
                <a:solidFill>
                  <a:srgbClr val="C00000"/>
                </a:solidFill>
                <a:latin typeface="华文中宋" panose="02010600040101010101" pitchFamily="2" charset="-122"/>
                <a:ea typeface="华文中宋" panose="02010600040101010101" pitchFamily="2" charset="-122"/>
              </a:rPr>
              <a:t>更好更公平的教育</a:t>
            </a:r>
            <a:r>
              <a:rPr lang="zh-CN" altLang="en-US" sz="2400" dirty="0">
                <a:latin typeface="华文中宋" panose="02010600040101010101" pitchFamily="2" charset="-122"/>
                <a:ea typeface="华文中宋" panose="02010600040101010101" pitchFamily="2" charset="-122"/>
              </a:rPr>
              <a:t>，获得发展自身、奉献社会</a:t>
            </a:r>
            <a:r>
              <a:rPr lang="zh-CN" altLang="en-US" sz="2400" dirty="0" smtClean="0">
                <a:latin typeface="华文中宋" panose="02010600040101010101" pitchFamily="2" charset="-122"/>
                <a:ea typeface="华文中宋" panose="02010600040101010101" pitchFamily="2" charset="-122"/>
              </a:rPr>
              <a:t>、造福</a:t>
            </a:r>
            <a:r>
              <a:rPr lang="zh-CN" altLang="en-US" sz="2400" dirty="0">
                <a:latin typeface="华文中宋" panose="02010600040101010101" pitchFamily="2" charset="-122"/>
                <a:ea typeface="华文中宋" panose="02010600040101010101" pitchFamily="2" charset="-122"/>
              </a:rPr>
              <a:t>人民的能力”。</a:t>
            </a:r>
          </a:p>
        </p:txBody>
      </p:sp>
      <p:sp>
        <p:nvSpPr>
          <p:cNvPr id="3" name="矩形 2"/>
          <p:cNvSpPr/>
          <p:nvPr/>
        </p:nvSpPr>
        <p:spPr>
          <a:xfrm>
            <a:off x="991058" y="4373223"/>
            <a:ext cx="10164622" cy="1815882"/>
          </a:xfrm>
          <a:prstGeom prst="rect">
            <a:avLst/>
          </a:prstGeom>
          <a:solidFill>
            <a:srgbClr val="C00000"/>
          </a:solidFill>
        </p:spPr>
        <p:txBody>
          <a:bodyPr wrap="square">
            <a:spAutoFit/>
          </a:bodyPr>
          <a:lstStyle/>
          <a:p>
            <a:r>
              <a:rPr lang="en-US" altLang="zh-CN" sz="2800"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坚持把优先发展教育</a:t>
            </a:r>
            <a:r>
              <a:rPr lang="zh-CN" altLang="zh-CN" sz="28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事业</a:t>
            </a:r>
            <a:r>
              <a:rPr lang="zh-CN" altLang="zh-CN" sz="28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作为推动党和国家各项事业发展的重要</a:t>
            </a:r>
            <a:r>
              <a:rPr lang="en-US" altLang="zh-CN" sz="28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8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先手棋</a:t>
            </a:r>
            <a:r>
              <a:rPr lang="en-US" altLang="zh-CN" sz="28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，不断使教育同党和国家事业发展要求相</a:t>
            </a:r>
            <a:r>
              <a:rPr lang="zh-CN" altLang="zh-CN"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适应</a:t>
            </a:r>
            <a:r>
              <a:rPr lang="zh-CN" altLang="zh-CN" sz="2800"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，同人民群众期待相契合，同我国综合国力</a:t>
            </a:r>
            <a:r>
              <a:rPr lang="zh-CN" altLang="zh-CN"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和国际</a:t>
            </a:r>
            <a:r>
              <a:rPr lang="zh-CN" altLang="zh-CN" sz="2800"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地位相匹配</a:t>
            </a:r>
            <a:r>
              <a:rPr lang="en-US" altLang="zh-CN"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2016.12.7-8</a:t>
            </a:r>
            <a:r>
              <a:rPr lang="zh-CN" altLang="en-US" sz="2800"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2800"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0403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circle(in)">
                                      <p:cBhvr>
                                        <p:cTn id="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4392" y="327125"/>
            <a:ext cx="7571303" cy="461665"/>
          </a:xfrm>
          <a:prstGeom prst="rect">
            <a:avLst/>
          </a:prstGeom>
        </p:spPr>
        <p:txBody>
          <a:bodyPr wrap="non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各级党委和政府要坚持把教育放在优先发展的战略位置</a:t>
            </a:r>
            <a:endParaRPr lang="zh-CN" altLang="en-US" sz="2400" dirty="0"/>
          </a:p>
        </p:txBody>
      </p:sp>
      <p:sp>
        <p:nvSpPr>
          <p:cNvPr id="12" name="MH_Picture_1"/>
          <p:cNvSpPr/>
          <p:nvPr>
            <p:custDataLst>
              <p:tags r:id="rId1"/>
            </p:custDataLst>
          </p:nvPr>
        </p:nvSpPr>
        <p:spPr bwMode="auto">
          <a:xfrm>
            <a:off x="784392" y="2448372"/>
            <a:ext cx="4527818" cy="2520280"/>
          </a:xfrm>
          <a:custGeom>
            <a:avLst/>
            <a:gdLst>
              <a:gd name="T0" fmla="*/ 2530206 w 7317296"/>
              <a:gd name="T1" fmla="*/ 1689208 h 3348560"/>
              <a:gd name="T2" fmla="*/ 3507325 w 7317296"/>
              <a:gd name="T3" fmla="*/ 1689208 h 3348560"/>
              <a:gd name="T4" fmla="*/ 3562099 w 7317296"/>
              <a:gd name="T5" fmla="*/ 1801515 h 3348560"/>
              <a:gd name="T6" fmla="*/ 3562099 w 7317296"/>
              <a:gd name="T7" fmla="*/ 3229979 h 3348560"/>
              <a:gd name="T8" fmla="*/ 3507325 w 7317296"/>
              <a:gd name="T9" fmla="*/ 3342289 h 3348560"/>
              <a:gd name="T10" fmla="*/ 2530206 w 7317296"/>
              <a:gd name="T11" fmla="*/ 3342289 h 3348560"/>
              <a:gd name="T12" fmla="*/ 2475431 w 7317296"/>
              <a:gd name="T13" fmla="*/ 3229979 h 3348560"/>
              <a:gd name="T14" fmla="*/ 2475431 w 7317296"/>
              <a:gd name="T15" fmla="*/ 1801515 h 3348560"/>
              <a:gd name="T16" fmla="*/ 2530206 w 7317296"/>
              <a:gd name="T17" fmla="*/ 1689208 h 3348560"/>
              <a:gd name="T18" fmla="*/ 54775 w 7317296"/>
              <a:gd name="T19" fmla="*/ 1689208 h 3348560"/>
              <a:gd name="T20" fmla="*/ 2398996 w 7317296"/>
              <a:gd name="T21" fmla="*/ 1689208 h 3348560"/>
              <a:gd name="T22" fmla="*/ 2453773 w 7317296"/>
              <a:gd name="T23" fmla="*/ 1801515 h 3348560"/>
              <a:gd name="T24" fmla="*/ 2453773 w 7317296"/>
              <a:gd name="T25" fmla="*/ 3229979 h 3348560"/>
              <a:gd name="T26" fmla="*/ 2398996 w 7317296"/>
              <a:gd name="T27" fmla="*/ 3342289 h 3348560"/>
              <a:gd name="T28" fmla="*/ 54775 w 7317296"/>
              <a:gd name="T29" fmla="*/ 3342289 h 3348560"/>
              <a:gd name="T30" fmla="*/ 0 w 7317296"/>
              <a:gd name="T31" fmla="*/ 3229979 h 3348560"/>
              <a:gd name="T32" fmla="*/ 0 w 7317296"/>
              <a:gd name="T33" fmla="*/ 1801515 h 3348560"/>
              <a:gd name="T34" fmla="*/ 54775 w 7317296"/>
              <a:gd name="T35" fmla="*/ 1689208 h 3348560"/>
              <a:gd name="T36" fmla="*/ 2530206 w 7317296"/>
              <a:gd name="T37" fmla="*/ 0 h 3348560"/>
              <a:gd name="T38" fmla="*/ 3507325 w 7317296"/>
              <a:gd name="T39" fmla="*/ 0 h 3348560"/>
              <a:gd name="T40" fmla="*/ 3562099 w 7317296"/>
              <a:gd name="T41" fmla="*/ 112305 h 3348560"/>
              <a:gd name="T42" fmla="*/ 3562099 w 7317296"/>
              <a:gd name="T43" fmla="*/ 1540771 h 3348560"/>
              <a:gd name="T44" fmla="*/ 3507325 w 7317296"/>
              <a:gd name="T45" fmla="*/ 1653083 h 3348560"/>
              <a:gd name="T46" fmla="*/ 2530206 w 7317296"/>
              <a:gd name="T47" fmla="*/ 1653083 h 3348560"/>
              <a:gd name="T48" fmla="*/ 2475431 w 7317296"/>
              <a:gd name="T49" fmla="*/ 1540771 h 3348560"/>
              <a:gd name="T50" fmla="*/ 2475431 w 7317296"/>
              <a:gd name="T51" fmla="*/ 112305 h 3348560"/>
              <a:gd name="T52" fmla="*/ 2530206 w 7317296"/>
              <a:gd name="T53" fmla="*/ 0 h 3348560"/>
              <a:gd name="T54" fmla="*/ 54775 w 7317296"/>
              <a:gd name="T55" fmla="*/ 0 h 3348560"/>
              <a:gd name="T56" fmla="*/ 2398996 w 7317296"/>
              <a:gd name="T57" fmla="*/ 0 h 3348560"/>
              <a:gd name="T58" fmla="*/ 2453773 w 7317296"/>
              <a:gd name="T59" fmla="*/ 112305 h 3348560"/>
              <a:gd name="T60" fmla="*/ 2453773 w 7317296"/>
              <a:gd name="T61" fmla="*/ 1540771 h 3348560"/>
              <a:gd name="T62" fmla="*/ 2398996 w 7317296"/>
              <a:gd name="T63" fmla="*/ 1653083 h 3348560"/>
              <a:gd name="T64" fmla="*/ 54775 w 7317296"/>
              <a:gd name="T65" fmla="*/ 1653083 h 3348560"/>
              <a:gd name="T66" fmla="*/ 0 w 7317296"/>
              <a:gd name="T67" fmla="*/ 1540771 h 3348560"/>
              <a:gd name="T68" fmla="*/ 0 w 7317296"/>
              <a:gd name="T69" fmla="*/ 112305 h 3348560"/>
              <a:gd name="T70" fmla="*/ 54775 w 7317296"/>
              <a:gd name="T71" fmla="*/ 0 h 33485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317296" h="3348560">
                <a:moveTo>
                  <a:pt x="5197569" y="1692376"/>
                </a:moveTo>
                <a:lnTo>
                  <a:pt x="7204775" y="1692376"/>
                </a:lnTo>
                <a:cubicBezTo>
                  <a:pt x="7266919" y="1692376"/>
                  <a:pt x="7317296" y="1742753"/>
                  <a:pt x="7317296" y="1804897"/>
                </a:cubicBezTo>
                <a:lnTo>
                  <a:pt x="7317296" y="3236039"/>
                </a:lnTo>
                <a:cubicBezTo>
                  <a:pt x="7317296" y="3298183"/>
                  <a:pt x="7266919" y="3348560"/>
                  <a:pt x="7204775" y="3348560"/>
                </a:cubicBezTo>
                <a:lnTo>
                  <a:pt x="5197569" y="3348560"/>
                </a:lnTo>
                <a:cubicBezTo>
                  <a:pt x="5135425" y="3348560"/>
                  <a:pt x="5085048" y="3298183"/>
                  <a:pt x="5085048" y="3236039"/>
                </a:cubicBezTo>
                <a:lnTo>
                  <a:pt x="5085048" y="1804897"/>
                </a:lnTo>
                <a:cubicBezTo>
                  <a:pt x="5085048" y="1742753"/>
                  <a:pt x="5135425" y="1692376"/>
                  <a:pt x="5197569" y="1692376"/>
                </a:cubicBezTo>
                <a:close/>
                <a:moveTo>
                  <a:pt x="112521" y="1692376"/>
                </a:moveTo>
                <a:lnTo>
                  <a:pt x="4928039" y="1692376"/>
                </a:lnTo>
                <a:cubicBezTo>
                  <a:pt x="4990183" y="1692376"/>
                  <a:pt x="5040560" y="1742753"/>
                  <a:pt x="5040560" y="1804897"/>
                </a:cubicBezTo>
                <a:lnTo>
                  <a:pt x="5040560" y="3236039"/>
                </a:lnTo>
                <a:cubicBezTo>
                  <a:pt x="5040560" y="3298183"/>
                  <a:pt x="4990183" y="3348560"/>
                  <a:pt x="4928039" y="3348560"/>
                </a:cubicBezTo>
                <a:lnTo>
                  <a:pt x="112521" y="3348560"/>
                </a:lnTo>
                <a:cubicBezTo>
                  <a:pt x="50377" y="3348560"/>
                  <a:pt x="0" y="3298183"/>
                  <a:pt x="0" y="3236039"/>
                </a:cubicBezTo>
                <a:lnTo>
                  <a:pt x="0" y="1804897"/>
                </a:lnTo>
                <a:cubicBezTo>
                  <a:pt x="0" y="1742753"/>
                  <a:pt x="50377" y="1692376"/>
                  <a:pt x="112521" y="1692376"/>
                </a:cubicBezTo>
                <a:close/>
                <a:moveTo>
                  <a:pt x="5197569" y="0"/>
                </a:moveTo>
                <a:lnTo>
                  <a:pt x="7204775" y="0"/>
                </a:lnTo>
                <a:cubicBezTo>
                  <a:pt x="7266919" y="0"/>
                  <a:pt x="7317296" y="50377"/>
                  <a:pt x="7317296" y="112521"/>
                </a:cubicBezTo>
                <a:lnTo>
                  <a:pt x="7317296" y="1543663"/>
                </a:lnTo>
                <a:cubicBezTo>
                  <a:pt x="7317296" y="1605807"/>
                  <a:pt x="7266919" y="1656184"/>
                  <a:pt x="7204775" y="1656184"/>
                </a:cubicBezTo>
                <a:lnTo>
                  <a:pt x="5197569" y="1656184"/>
                </a:lnTo>
                <a:cubicBezTo>
                  <a:pt x="5135425" y="1656184"/>
                  <a:pt x="5085048" y="1605807"/>
                  <a:pt x="5085048" y="1543663"/>
                </a:cubicBezTo>
                <a:lnTo>
                  <a:pt x="5085048" y="112521"/>
                </a:lnTo>
                <a:cubicBezTo>
                  <a:pt x="5085048" y="50377"/>
                  <a:pt x="5135425" y="0"/>
                  <a:pt x="5197569" y="0"/>
                </a:cubicBezTo>
                <a:close/>
                <a:moveTo>
                  <a:pt x="112521" y="0"/>
                </a:moveTo>
                <a:lnTo>
                  <a:pt x="4928039" y="0"/>
                </a:lnTo>
                <a:cubicBezTo>
                  <a:pt x="4990183" y="0"/>
                  <a:pt x="5040560" y="50377"/>
                  <a:pt x="5040560" y="112521"/>
                </a:cubicBezTo>
                <a:lnTo>
                  <a:pt x="5040560" y="1543663"/>
                </a:lnTo>
                <a:cubicBezTo>
                  <a:pt x="5040560" y="1605807"/>
                  <a:pt x="4990183" y="1656184"/>
                  <a:pt x="4928039" y="1656184"/>
                </a:cubicBezTo>
                <a:lnTo>
                  <a:pt x="112521" y="1656184"/>
                </a:lnTo>
                <a:cubicBezTo>
                  <a:pt x="50377" y="1656184"/>
                  <a:pt x="0" y="1605807"/>
                  <a:pt x="0" y="1543663"/>
                </a:cubicBezTo>
                <a:lnTo>
                  <a:pt x="0" y="112521"/>
                </a:lnTo>
                <a:cubicBezTo>
                  <a:pt x="0" y="50377"/>
                  <a:pt x="50377" y="0"/>
                  <a:pt x="112521" y="0"/>
                </a:cubicBezTo>
                <a:close/>
              </a:path>
            </a:pathLst>
          </a:cu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fontAlgn="auto">
              <a:spcBef>
                <a:spcPts val="0"/>
              </a:spcBef>
              <a:spcAft>
                <a:spcPts val="0"/>
              </a:spcAft>
              <a:buFontTx/>
              <a:buNone/>
              <a:defRPr/>
            </a:pPr>
            <a:endParaRPr lang="zh-CN" altLang="en-US" sz="1800" kern="0">
              <a:solidFill>
                <a:sysClr val="windowText" lastClr="000000"/>
              </a:solidFill>
            </a:endParaRPr>
          </a:p>
        </p:txBody>
      </p:sp>
      <p:sp>
        <p:nvSpPr>
          <p:cNvPr id="3" name="矩形 2"/>
          <p:cNvSpPr/>
          <p:nvPr/>
        </p:nvSpPr>
        <p:spPr>
          <a:xfrm>
            <a:off x="5671458" y="2448372"/>
            <a:ext cx="6096000" cy="2246769"/>
          </a:xfrm>
          <a:prstGeom prst="rect">
            <a:avLst/>
          </a:prstGeom>
        </p:spPr>
        <p:txBody>
          <a:bodyPr>
            <a:spAutoFit/>
          </a:bodyPr>
          <a:lstStyle/>
          <a:p>
            <a:pPr algn="just">
              <a:spcAft>
                <a:spcPts val="0"/>
              </a:spcAft>
            </a:pP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“全面落实教育优先发展战略，在经济社会</a:t>
            </a:r>
            <a:r>
              <a:rPr lang="zh-CN" altLang="zh-CN" sz="2800" kern="100" dirty="0">
                <a:solidFill>
                  <a:srgbClr val="C00000"/>
                </a:solidFill>
                <a:latin typeface="隶书" panose="02010509060101010101" pitchFamily="49" charset="-122"/>
                <a:ea typeface="隶书" panose="02010509060101010101" pitchFamily="49" charset="-122"/>
                <a:cs typeface="Times New Roman" panose="02020603050405020304" pitchFamily="18" charset="0"/>
              </a:rPr>
              <a:t>发展规划上优先安排</a:t>
            </a: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教育、</a:t>
            </a:r>
            <a:r>
              <a:rPr lang="zh-CN" altLang="zh-CN" sz="2800" kern="100" dirty="0">
                <a:solidFill>
                  <a:srgbClr val="C00000"/>
                </a:solidFill>
                <a:latin typeface="隶书" panose="02010509060101010101" pitchFamily="49" charset="-122"/>
                <a:ea typeface="隶书" panose="02010509060101010101" pitchFamily="49" charset="-122"/>
                <a:cs typeface="Times New Roman" panose="02020603050405020304" pitchFamily="18" charset="0"/>
              </a:rPr>
              <a:t>财政资金投入上优先保障</a:t>
            </a: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教育、</a:t>
            </a:r>
            <a:r>
              <a:rPr lang="zh-CN" altLang="zh-CN" sz="2800" kern="100" dirty="0">
                <a:solidFill>
                  <a:srgbClr val="C00000"/>
                </a:solidFill>
                <a:latin typeface="隶书" panose="02010509060101010101" pitchFamily="49" charset="-122"/>
                <a:ea typeface="隶书" panose="02010509060101010101" pitchFamily="49" charset="-122"/>
                <a:cs typeface="Times New Roman" panose="02020603050405020304" pitchFamily="18" charset="0"/>
              </a:rPr>
              <a:t>公共资源配置上优先满足</a:t>
            </a: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教育和人力资源开发需要。</a:t>
            </a:r>
            <a:r>
              <a:rPr lang="en-US" altLang="zh-CN" sz="2800" kern="100" dirty="0">
                <a:latin typeface="隶书" panose="02010509060101010101" pitchFamily="49" charset="-122"/>
                <a:ea typeface="隶书" panose="02010509060101010101" pitchFamily="49" charset="-122"/>
                <a:cs typeface="Times New Roman" panose="02020603050405020304" pitchFamily="18" charset="0"/>
              </a:rPr>
              <a:t>”</a:t>
            </a: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800" kern="100" dirty="0">
                <a:latin typeface="隶书" panose="02010509060101010101" pitchFamily="49" charset="-122"/>
                <a:ea typeface="隶书" panose="02010509060101010101" pitchFamily="49" charset="-122"/>
                <a:cs typeface="Times New Roman" panose="02020603050405020304" pitchFamily="18" charset="0"/>
              </a:rPr>
              <a:t>2018.9.10</a:t>
            </a:r>
            <a:r>
              <a:rPr lang="zh-CN" altLang="zh-CN" sz="2800" kern="100" dirty="0">
                <a:latin typeface="隶书" panose="02010509060101010101" pitchFamily="49" charset="-122"/>
                <a:ea typeface="隶书" panose="02010509060101010101" pitchFamily="49" charset="-122"/>
                <a:cs typeface="Times New Roman" panose="02020603050405020304" pitchFamily="18" charset="0"/>
              </a:rPr>
              <a:t>）</a:t>
            </a:r>
          </a:p>
        </p:txBody>
      </p:sp>
      <p:sp>
        <p:nvSpPr>
          <p:cNvPr id="4" name="矩形 3"/>
          <p:cNvSpPr/>
          <p:nvPr/>
        </p:nvSpPr>
        <p:spPr>
          <a:xfrm>
            <a:off x="784391" y="1344663"/>
            <a:ext cx="7571303" cy="461665"/>
          </a:xfrm>
          <a:prstGeom prst="rect">
            <a:avLst/>
          </a:prstGeom>
        </p:spPr>
        <p:txBody>
          <a:bodyPr wrap="none">
            <a:spAutoFit/>
          </a:bodyPr>
          <a:lstStyle/>
          <a:p>
            <a:pPr algn="just">
              <a:spcAft>
                <a:spcPts val="0"/>
              </a:spcAft>
            </a:pPr>
            <a:r>
              <a:rPr lang="zh-CN" altLang="en-US" sz="2400" b="1" kern="100" dirty="0" smtClean="0">
                <a:latin typeface="华文中宋" panose="02010600040101010101" pitchFamily="2" charset="-122"/>
                <a:ea typeface="华文中宋" panose="02010600040101010101" pitchFamily="2" charset="-122"/>
                <a:cs typeface="Times New Roman" panose="02020603050405020304" pitchFamily="18" charset="0"/>
              </a:rPr>
              <a:t>健全优先发展教育事业的体制机制，</a:t>
            </a:r>
            <a:r>
              <a:rPr lang="zh-CN" altLang="zh-CN" sz="2400" b="1" kern="100" dirty="0" smtClean="0">
                <a:latin typeface="华文中宋" panose="02010600040101010101" pitchFamily="2" charset="-122"/>
                <a:ea typeface="华文中宋" panose="02010600040101010101" pitchFamily="2" charset="-122"/>
                <a:cs typeface="Times New Roman" panose="02020603050405020304" pitchFamily="18" charset="0"/>
              </a:rPr>
              <a:t>落实</a:t>
            </a:r>
            <a:r>
              <a:rPr lang="zh-CN" altLang="zh-CN" sz="2400" b="1" kern="100" dirty="0">
                <a:latin typeface="华文中宋" panose="02010600040101010101" pitchFamily="2" charset="-122"/>
                <a:ea typeface="华文中宋" panose="02010600040101010101" pitchFamily="2" charset="-122"/>
                <a:cs typeface="Times New Roman" panose="02020603050405020304" pitchFamily="18" charset="0"/>
              </a:rPr>
              <a:t>“三个优先”</a:t>
            </a:r>
          </a:p>
        </p:txBody>
      </p:sp>
    </p:spTree>
    <p:extLst>
      <p:ext uri="{BB962C8B-B14F-4D97-AF65-F5344CB8AC3E}">
        <p14:creationId xmlns:p14="http://schemas.microsoft.com/office/powerpoint/2010/main" val="3238022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9"/>
          <p:cNvSpPr txBox="1"/>
          <p:nvPr/>
        </p:nvSpPr>
        <p:spPr>
          <a:xfrm>
            <a:off x="6432072" y="1098492"/>
            <a:ext cx="5759928" cy="2400657"/>
          </a:xfrm>
          <a:prstGeom prst="rect">
            <a:avLst/>
          </a:prstGeom>
          <a:noFill/>
          <a:ln w="9525">
            <a:noFill/>
          </a:ln>
        </p:spPr>
        <p:txBody>
          <a:bodyPr wrap="square">
            <a:spAutoFit/>
          </a:bodyPr>
          <a:lstStyle/>
          <a:p>
            <a:pPr>
              <a:lnSpc>
                <a:spcPct val="150000"/>
              </a:lnSpc>
            </a:pPr>
            <a:r>
              <a:rPr lang="en-US" altLang="zh-CN" sz="2000" b="1" dirty="0" smtClean="0">
                <a:solidFill>
                  <a:prstClr val="black"/>
                </a:solidFill>
                <a:latin typeface="华文中宋" pitchFamily="2" charset="-122"/>
                <a:ea typeface="华文中宋" pitchFamily="2" charset="-122"/>
                <a:cs typeface="Times New Roman" panose="02020603050405020304" pitchFamily="18" charset="0"/>
              </a:rPr>
              <a:t>      《</a:t>
            </a:r>
            <a:r>
              <a:rPr lang="zh-CN" altLang="en-US" sz="2000" b="1" dirty="0" smtClean="0">
                <a:solidFill>
                  <a:prstClr val="black"/>
                </a:solidFill>
                <a:latin typeface="华文中宋" pitchFamily="2" charset="-122"/>
                <a:ea typeface="华文中宋" pitchFamily="2" charset="-122"/>
                <a:cs typeface="Times New Roman" panose="02020603050405020304" pitchFamily="18" charset="0"/>
              </a:rPr>
              <a:t>教育法</a:t>
            </a:r>
            <a:r>
              <a:rPr lang="en-US" altLang="zh-CN" sz="2000" b="1" dirty="0" smtClean="0">
                <a:solidFill>
                  <a:prstClr val="black"/>
                </a:solidFill>
                <a:latin typeface="华文中宋" pitchFamily="2" charset="-122"/>
                <a:ea typeface="华文中宋" pitchFamily="2" charset="-122"/>
                <a:cs typeface="Times New Roman" panose="02020603050405020304" pitchFamily="18" charset="0"/>
              </a:rPr>
              <a:t>》</a:t>
            </a:r>
            <a:r>
              <a:rPr lang="zh-CN" altLang="en-US" sz="2000" b="1" dirty="0" smtClean="0">
                <a:solidFill>
                  <a:prstClr val="black"/>
                </a:solidFill>
                <a:latin typeface="华文中宋" pitchFamily="2" charset="-122"/>
                <a:ea typeface="华文中宋" pitchFamily="2" charset="-122"/>
                <a:cs typeface="Times New Roman" panose="02020603050405020304" pitchFamily="18" charset="0"/>
              </a:rPr>
              <a:t>规定的“三个增长”：</a:t>
            </a:r>
            <a:endParaRPr lang="en-US" altLang="zh-CN" sz="2000" b="1" dirty="0" smtClean="0">
              <a:solidFill>
                <a:prstClr val="black"/>
              </a:solidFill>
              <a:latin typeface="华文中宋" pitchFamily="2" charset="-122"/>
              <a:ea typeface="华文中宋" pitchFamily="2"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smtClean="0">
                <a:solidFill>
                  <a:prstClr val="black"/>
                </a:solidFill>
                <a:latin typeface="华文中宋" pitchFamily="2" charset="-122"/>
                <a:ea typeface="华文中宋" pitchFamily="2" charset="-122"/>
                <a:cs typeface="Times New Roman" panose="02020603050405020304" pitchFamily="18" charset="0"/>
              </a:rPr>
              <a:t>各级政府教育财政拨款的增长应高于财政经常性收入的增长</a:t>
            </a:r>
            <a:endParaRPr lang="en-US" altLang="zh-CN" sz="2000" b="1" dirty="0" smtClean="0">
              <a:solidFill>
                <a:prstClr val="black"/>
              </a:solidFill>
              <a:latin typeface="华文中宋" pitchFamily="2" charset="-122"/>
              <a:ea typeface="华文中宋" pitchFamily="2"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smtClean="0">
                <a:solidFill>
                  <a:prstClr val="black"/>
                </a:solidFill>
                <a:latin typeface="华文中宋" pitchFamily="2" charset="-122"/>
                <a:ea typeface="华文中宋" pitchFamily="2" charset="-122"/>
                <a:cs typeface="Times New Roman" panose="02020603050405020304" pitchFamily="18" charset="0"/>
              </a:rPr>
              <a:t>按在校学生人数平均的教育费用逐步增长</a:t>
            </a:r>
            <a:endParaRPr lang="en-US" altLang="zh-CN" sz="2000" b="1" dirty="0" smtClean="0">
              <a:solidFill>
                <a:prstClr val="black"/>
              </a:solidFill>
              <a:latin typeface="华文中宋" pitchFamily="2" charset="-122"/>
              <a:ea typeface="华文中宋" pitchFamily="2"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smtClean="0">
                <a:solidFill>
                  <a:prstClr val="black"/>
                </a:solidFill>
                <a:latin typeface="华文中宋" pitchFamily="2" charset="-122"/>
                <a:ea typeface="华文中宋" pitchFamily="2" charset="-122"/>
                <a:cs typeface="Times New Roman" panose="02020603050405020304" pitchFamily="18" charset="0"/>
              </a:rPr>
              <a:t>教师工资和学生平均公用经费逐步增长</a:t>
            </a:r>
            <a:endParaRPr lang="zh-CN" altLang="en-US" sz="2000" b="1" dirty="0">
              <a:solidFill>
                <a:prstClr val="black"/>
              </a:solidFill>
              <a:latin typeface="华文中宋" pitchFamily="2" charset="-122"/>
              <a:ea typeface="华文中宋" pitchFamily="2" charset="-122"/>
            </a:endParaRPr>
          </a:p>
        </p:txBody>
      </p:sp>
      <p:graphicFrame>
        <p:nvGraphicFramePr>
          <p:cNvPr id="9" name="图示 8"/>
          <p:cNvGraphicFramePr/>
          <p:nvPr>
            <p:extLst>
              <p:ext uri="{D42A27DB-BD31-4B8C-83A1-F6EECF244321}">
                <p14:modId xmlns:p14="http://schemas.microsoft.com/office/powerpoint/2010/main" val="1578453793"/>
              </p:ext>
            </p:extLst>
          </p:nvPr>
        </p:nvGraphicFramePr>
        <p:xfrm>
          <a:off x="0" y="175203"/>
          <a:ext cx="7440191" cy="6302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6689523" y="4237002"/>
            <a:ext cx="4790902" cy="1631216"/>
          </a:xfrm>
          <a:prstGeom prst="rect">
            <a:avLst/>
          </a:prstGeom>
        </p:spPr>
        <p:txBody>
          <a:bodyPr wrap="square">
            <a:spAutoFit/>
          </a:bodyPr>
          <a:lstStyle/>
          <a:p>
            <a:r>
              <a:rPr lang="zh-CN" altLang="en-US" sz="2000" dirty="0">
                <a:solidFill>
                  <a:srgbClr val="222222"/>
                </a:solidFill>
                <a:latin typeface="隶书" panose="02010509060101010101" pitchFamily="49" charset="-122"/>
                <a:ea typeface="隶书" panose="02010509060101010101" pitchFamily="49" charset="-122"/>
              </a:rPr>
              <a:t>保证国家财政性教育经费支出占国内生产总值比例</a:t>
            </a:r>
            <a:r>
              <a:rPr lang="zh-CN" altLang="en-US" sz="2000" b="1" dirty="0">
                <a:solidFill>
                  <a:srgbClr val="C00000"/>
                </a:solidFill>
                <a:latin typeface="隶书" panose="02010509060101010101" pitchFamily="49" charset="-122"/>
                <a:ea typeface="隶书" panose="02010509060101010101" pitchFamily="49" charset="-122"/>
              </a:rPr>
              <a:t>一般不低于</a:t>
            </a:r>
            <a:r>
              <a:rPr lang="en-US" altLang="zh-CN" sz="2000" b="1" dirty="0">
                <a:solidFill>
                  <a:srgbClr val="C00000"/>
                </a:solidFill>
                <a:latin typeface="隶书" panose="02010509060101010101" pitchFamily="49" charset="-122"/>
                <a:ea typeface="隶书" panose="02010509060101010101" pitchFamily="49" charset="-122"/>
              </a:rPr>
              <a:t>4%</a:t>
            </a:r>
            <a:r>
              <a:rPr lang="zh-CN" altLang="en-US" sz="2000" dirty="0">
                <a:solidFill>
                  <a:srgbClr val="222222"/>
                </a:solidFill>
                <a:latin typeface="隶书" panose="02010509060101010101" pitchFamily="49" charset="-122"/>
                <a:ea typeface="隶书" panose="02010509060101010101" pitchFamily="49" charset="-122"/>
              </a:rPr>
              <a:t>，确保财政一般公共预算教育支出逐年</a:t>
            </a:r>
            <a:r>
              <a:rPr lang="zh-CN" altLang="en-US" sz="2000" dirty="0">
                <a:solidFill>
                  <a:srgbClr val="C00000"/>
                </a:solidFill>
                <a:latin typeface="隶书" panose="02010509060101010101" pitchFamily="49" charset="-122"/>
                <a:ea typeface="隶书" panose="02010509060101010101" pitchFamily="49" charset="-122"/>
              </a:rPr>
              <a:t>只增不减</a:t>
            </a:r>
            <a:r>
              <a:rPr lang="zh-CN" altLang="en-US" sz="2000" dirty="0">
                <a:solidFill>
                  <a:srgbClr val="222222"/>
                </a:solidFill>
                <a:latin typeface="隶书" panose="02010509060101010101" pitchFamily="49" charset="-122"/>
                <a:ea typeface="隶书" panose="02010509060101010101" pitchFamily="49" charset="-122"/>
              </a:rPr>
              <a:t>，确保按在校学生人数平均的一般公共预算教育支出逐年</a:t>
            </a:r>
            <a:r>
              <a:rPr lang="zh-CN" altLang="en-US" sz="2000" dirty="0">
                <a:solidFill>
                  <a:srgbClr val="C00000"/>
                </a:solidFill>
                <a:latin typeface="隶书" panose="02010509060101010101" pitchFamily="49" charset="-122"/>
                <a:ea typeface="隶书" panose="02010509060101010101" pitchFamily="49" charset="-122"/>
              </a:rPr>
              <a:t>只增</a:t>
            </a:r>
            <a:r>
              <a:rPr lang="zh-CN" altLang="en-US" sz="2000" dirty="0" smtClean="0">
                <a:solidFill>
                  <a:srgbClr val="C00000"/>
                </a:solidFill>
                <a:latin typeface="隶书" panose="02010509060101010101" pitchFamily="49" charset="-122"/>
                <a:ea typeface="隶书" panose="02010509060101010101" pitchFamily="49" charset="-122"/>
              </a:rPr>
              <a:t>不减</a:t>
            </a:r>
            <a:endParaRPr lang="zh-CN" altLang="en-US" sz="2000" dirty="0">
              <a:latin typeface="隶书" panose="02010509060101010101" pitchFamily="49" charset="-122"/>
              <a:ea typeface="隶书" panose="02010509060101010101" pitchFamily="49" charset="-122"/>
            </a:endParaRPr>
          </a:p>
        </p:txBody>
      </p:sp>
      <p:sp>
        <p:nvSpPr>
          <p:cNvPr id="3" name="矩形 2"/>
          <p:cNvSpPr/>
          <p:nvPr/>
        </p:nvSpPr>
        <p:spPr>
          <a:xfrm>
            <a:off x="6798932" y="3677981"/>
            <a:ext cx="4572085" cy="400110"/>
          </a:xfrm>
          <a:prstGeom prst="rect">
            <a:avLst/>
          </a:prstGeom>
        </p:spPr>
        <p:txBody>
          <a:bodyPr wrap="none">
            <a:spAutoFit/>
          </a:bodyPr>
          <a:lstStyle/>
          <a:p>
            <a:r>
              <a:rPr lang="zh-CN" altLang="en-US" sz="2000" b="1" dirty="0">
                <a:solidFill>
                  <a:srgbClr val="C00000"/>
                </a:solidFill>
                <a:latin typeface="隶书" panose="02010509060101010101" pitchFamily="49" charset="-122"/>
                <a:ea typeface="隶书" panose="02010509060101010101" pitchFamily="49" charset="-122"/>
              </a:rPr>
              <a:t>“一个一般不低于，两个只增不减</a:t>
            </a:r>
            <a:r>
              <a:rPr lang="zh-CN" altLang="en-US" sz="2000" b="1" dirty="0" smtClean="0">
                <a:solidFill>
                  <a:srgbClr val="C00000"/>
                </a:solidFill>
                <a:latin typeface="隶书" panose="02010509060101010101" pitchFamily="49" charset="-122"/>
                <a:ea typeface="隶书" panose="02010509060101010101" pitchFamily="49" charset="-122"/>
              </a:rPr>
              <a:t>”：</a:t>
            </a:r>
            <a:endParaRPr lang="zh-CN" altLang="en-US" sz="2000" b="1" dirty="0">
              <a:solidFill>
                <a:srgbClr val="C00000"/>
              </a:solidFill>
              <a:latin typeface="隶书" panose="02010509060101010101" pitchFamily="49" charset="-122"/>
              <a:ea typeface="隶书" panose="02010509060101010101" pitchFamily="49" charset="-122"/>
            </a:endParaRPr>
          </a:p>
        </p:txBody>
      </p:sp>
      <p:sp>
        <p:nvSpPr>
          <p:cNvPr id="4" name="矩形 3"/>
          <p:cNvSpPr/>
          <p:nvPr/>
        </p:nvSpPr>
        <p:spPr>
          <a:xfrm>
            <a:off x="6622362" y="5988458"/>
            <a:ext cx="5073825" cy="369332"/>
          </a:xfrm>
          <a:prstGeom prst="rect">
            <a:avLst/>
          </a:prstGeom>
          <a:solidFill>
            <a:srgbClr val="FFFF00"/>
          </a:solidFill>
        </p:spPr>
        <p:txBody>
          <a:bodyPr wrap="none">
            <a:spAutoFit/>
          </a:bodyPr>
          <a:lstStyle/>
          <a:p>
            <a:r>
              <a:rPr lang="en-US" altLang="zh-CN" b="1" dirty="0" smtClean="0">
                <a:solidFill>
                  <a:srgbClr val="C00000"/>
                </a:solidFill>
                <a:latin typeface="system-ui"/>
              </a:rPr>
              <a:t>2024</a:t>
            </a:r>
            <a:r>
              <a:rPr lang="zh-CN" altLang="en-US" b="1" dirty="0">
                <a:solidFill>
                  <a:srgbClr val="C00000"/>
                </a:solidFill>
                <a:latin typeface="system-ui"/>
              </a:rPr>
              <a:t>年</a:t>
            </a:r>
            <a:r>
              <a:rPr lang="zh-CN" altLang="en-US" b="1" dirty="0" smtClean="0">
                <a:solidFill>
                  <a:srgbClr val="C00000"/>
                </a:solidFill>
                <a:latin typeface="system-ui"/>
              </a:rPr>
              <a:t>中央</a:t>
            </a:r>
            <a:r>
              <a:rPr lang="zh-CN" altLang="en-US" b="1" dirty="0">
                <a:solidFill>
                  <a:srgbClr val="C00000"/>
                </a:solidFill>
                <a:latin typeface="system-ui"/>
              </a:rPr>
              <a:t>本级教育支出安排</a:t>
            </a:r>
            <a:r>
              <a:rPr lang="en-US" altLang="zh-CN" b="1" i="1" dirty="0">
                <a:solidFill>
                  <a:srgbClr val="C00000"/>
                </a:solidFill>
                <a:latin typeface="system-ui"/>
              </a:rPr>
              <a:t>1649</a:t>
            </a:r>
            <a:r>
              <a:rPr lang="zh-CN" altLang="en-US" b="1" dirty="0">
                <a:solidFill>
                  <a:srgbClr val="C00000"/>
                </a:solidFill>
                <a:latin typeface="system-ui"/>
              </a:rPr>
              <a:t>亿元、增长</a:t>
            </a:r>
            <a:r>
              <a:rPr lang="en-US" altLang="zh-CN" b="1" i="1" dirty="0">
                <a:solidFill>
                  <a:srgbClr val="C00000"/>
                </a:solidFill>
                <a:latin typeface="system-ui"/>
              </a:rPr>
              <a:t>5</a:t>
            </a:r>
            <a:r>
              <a:rPr lang="en-US" altLang="zh-CN" b="1" i="1" dirty="0" smtClean="0">
                <a:solidFill>
                  <a:srgbClr val="C00000"/>
                </a:solidFill>
                <a:latin typeface="system-ui"/>
              </a:rPr>
              <a:t>%</a:t>
            </a:r>
            <a:endParaRPr lang="zh-CN" altLang="en-US" b="1" dirty="0">
              <a:solidFill>
                <a:srgbClr val="C00000"/>
              </a:solidFill>
            </a:endParaRPr>
          </a:p>
        </p:txBody>
      </p:sp>
    </p:spTree>
    <p:extLst>
      <p:ext uri="{BB962C8B-B14F-4D97-AF65-F5344CB8AC3E}">
        <p14:creationId xmlns:p14="http://schemas.microsoft.com/office/powerpoint/2010/main" val="39299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A8F135D0-B875-49B6-B7AC-3001881312B0}"/>
                                            </p:graphicEl>
                                          </p:spTgt>
                                        </p:tgtEl>
                                        <p:attrNameLst>
                                          <p:attrName>style.visibility</p:attrName>
                                        </p:attrNameLst>
                                      </p:cBhvr>
                                      <p:to>
                                        <p:strVal val="visible"/>
                                      </p:to>
                                    </p:set>
                                    <p:animEffect transition="in" filter="fade">
                                      <p:cBhvr>
                                        <p:cTn id="27" dur="2000"/>
                                        <p:tgtEl>
                                          <p:spTgt spid="9">
                                            <p:graphicEl>
                                              <a:dgm id="{A8F135D0-B875-49B6-B7AC-3001881312B0}"/>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graphicEl>
                                              <a:dgm id="{CCB50BAE-D5A6-416A-89E0-66D9BD87D2AD}"/>
                                            </p:graphicEl>
                                          </p:spTgt>
                                        </p:tgtEl>
                                        <p:attrNameLst>
                                          <p:attrName>style.visibility</p:attrName>
                                        </p:attrNameLst>
                                      </p:cBhvr>
                                      <p:to>
                                        <p:strVal val="visible"/>
                                      </p:to>
                                    </p:set>
                                    <p:animEffect transition="in" filter="fade">
                                      <p:cBhvr>
                                        <p:cTn id="30" dur="2000"/>
                                        <p:tgtEl>
                                          <p:spTgt spid="9">
                                            <p:graphicEl>
                                              <a:dgm id="{CCB50BAE-D5A6-416A-89E0-66D9BD87D2A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graphicEl>
                                              <a:dgm id="{9F9B727B-7C8E-4CA1-85FB-BB64C84E7F1F}"/>
                                            </p:graphicEl>
                                          </p:spTgt>
                                        </p:tgtEl>
                                        <p:attrNameLst>
                                          <p:attrName>style.visibility</p:attrName>
                                        </p:attrNameLst>
                                      </p:cBhvr>
                                      <p:to>
                                        <p:strVal val="visible"/>
                                      </p:to>
                                    </p:set>
                                    <p:animEffect transition="in" filter="fade">
                                      <p:cBhvr>
                                        <p:cTn id="33" dur="2000"/>
                                        <p:tgtEl>
                                          <p:spTgt spid="9">
                                            <p:graphicEl>
                                              <a:dgm id="{9F9B727B-7C8E-4CA1-85FB-BB64C84E7F1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graphicEl>
                                              <a:dgm id="{41FFB369-F7FF-4EDA-A6C5-3CA4FFD8ABF4}"/>
                                            </p:graphicEl>
                                          </p:spTgt>
                                        </p:tgtEl>
                                        <p:attrNameLst>
                                          <p:attrName>style.visibility</p:attrName>
                                        </p:attrNameLst>
                                      </p:cBhvr>
                                      <p:to>
                                        <p:strVal val="visible"/>
                                      </p:to>
                                    </p:set>
                                    <p:animEffect transition="in" filter="fade">
                                      <p:cBhvr>
                                        <p:cTn id="36" dur="2000"/>
                                        <p:tgtEl>
                                          <p:spTgt spid="9">
                                            <p:graphicEl>
                                              <a:dgm id="{41FFB369-F7FF-4EDA-A6C5-3CA4FFD8ABF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graphicEl>
                                              <a:dgm id="{C49667F0-F48B-4C13-ACAB-349C30D8623B}"/>
                                            </p:graphicEl>
                                          </p:spTgt>
                                        </p:tgtEl>
                                        <p:attrNameLst>
                                          <p:attrName>style.visibility</p:attrName>
                                        </p:attrNameLst>
                                      </p:cBhvr>
                                      <p:to>
                                        <p:strVal val="visible"/>
                                      </p:to>
                                    </p:set>
                                    <p:animEffect transition="in" filter="fade">
                                      <p:cBhvr>
                                        <p:cTn id="39" dur="2000"/>
                                        <p:tgtEl>
                                          <p:spTgt spid="9">
                                            <p:graphicEl>
                                              <a:dgm id="{C49667F0-F48B-4C13-ACAB-349C30D8623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7B5C2F19-1D7C-4B90-B86D-E7BF36D1B4ED}"/>
                                            </p:graphicEl>
                                          </p:spTgt>
                                        </p:tgtEl>
                                        <p:attrNameLst>
                                          <p:attrName>style.visibility</p:attrName>
                                        </p:attrNameLst>
                                      </p:cBhvr>
                                      <p:to>
                                        <p:strVal val="visible"/>
                                      </p:to>
                                    </p:set>
                                    <p:animEffect transition="in" filter="fade">
                                      <p:cBhvr>
                                        <p:cTn id="42" dur="2000"/>
                                        <p:tgtEl>
                                          <p:spTgt spid="9">
                                            <p:graphicEl>
                                              <a:dgm id="{7B5C2F19-1D7C-4B90-B86D-E7BF36D1B4ED}"/>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graphicEl>
                                              <a:dgm id="{15A9DAF9-C07F-4618-A56A-6CDF2A8078CA}"/>
                                            </p:graphicEl>
                                          </p:spTgt>
                                        </p:tgtEl>
                                        <p:attrNameLst>
                                          <p:attrName>style.visibility</p:attrName>
                                        </p:attrNameLst>
                                      </p:cBhvr>
                                      <p:to>
                                        <p:strVal val="visible"/>
                                      </p:to>
                                    </p:set>
                                    <p:animEffect transition="in" filter="fade">
                                      <p:cBhvr>
                                        <p:cTn id="45" dur="2000"/>
                                        <p:tgtEl>
                                          <p:spTgt spid="9">
                                            <p:graphicEl>
                                              <a:dgm id="{15A9DAF9-C07F-4618-A56A-6CDF2A8078C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graphicEl>
                                              <a:dgm id="{CAC5636F-B432-4280-A4B2-46669E970D7E}"/>
                                            </p:graphicEl>
                                          </p:spTgt>
                                        </p:tgtEl>
                                        <p:attrNameLst>
                                          <p:attrName>style.visibility</p:attrName>
                                        </p:attrNameLst>
                                      </p:cBhvr>
                                      <p:to>
                                        <p:strVal val="visible"/>
                                      </p:to>
                                    </p:set>
                                    <p:animEffect transition="in" filter="fade">
                                      <p:cBhvr>
                                        <p:cTn id="48" dur="2000"/>
                                        <p:tgtEl>
                                          <p:spTgt spid="9">
                                            <p:graphicEl>
                                              <a:dgm id="{CAC5636F-B432-4280-A4B2-46669E970D7E}"/>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graphicEl>
                                              <a:dgm id="{A2CB6F7A-F9E5-4559-AB7D-FF2354A3F6E9}"/>
                                            </p:graphicEl>
                                          </p:spTgt>
                                        </p:tgtEl>
                                        <p:attrNameLst>
                                          <p:attrName>style.visibility</p:attrName>
                                        </p:attrNameLst>
                                      </p:cBhvr>
                                      <p:to>
                                        <p:strVal val="visible"/>
                                      </p:to>
                                    </p:set>
                                    <p:animEffect transition="in" filter="fade">
                                      <p:cBhvr>
                                        <p:cTn id="51" dur="2000"/>
                                        <p:tgtEl>
                                          <p:spTgt spid="9">
                                            <p:graphicEl>
                                              <a:dgm id="{A2CB6F7A-F9E5-4559-AB7D-FF2354A3F6E9}"/>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graphicEl>
                                              <a:dgm id="{B865D790-9AD5-45A7-9862-AD417F963431}"/>
                                            </p:graphicEl>
                                          </p:spTgt>
                                        </p:tgtEl>
                                        <p:attrNameLst>
                                          <p:attrName>style.visibility</p:attrName>
                                        </p:attrNameLst>
                                      </p:cBhvr>
                                      <p:to>
                                        <p:strVal val="visible"/>
                                      </p:to>
                                    </p:set>
                                    <p:animEffect transition="in" filter="fade">
                                      <p:cBhvr>
                                        <p:cTn id="54" dur="2000"/>
                                        <p:tgtEl>
                                          <p:spTgt spid="9">
                                            <p:graphicEl>
                                              <a:dgm id="{B865D790-9AD5-45A7-9862-AD417F963431}"/>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graphicEl>
                                              <a:dgm id="{68694006-FE78-4F76-9BA5-6BF06EA0C84D}"/>
                                            </p:graphicEl>
                                          </p:spTgt>
                                        </p:tgtEl>
                                        <p:attrNameLst>
                                          <p:attrName>style.visibility</p:attrName>
                                        </p:attrNameLst>
                                      </p:cBhvr>
                                      <p:to>
                                        <p:strVal val="visible"/>
                                      </p:to>
                                    </p:set>
                                    <p:animEffect transition="in" filter="fade">
                                      <p:cBhvr>
                                        <p:cTn id="57" dur="2000"/>
                                        <p:tgtEl>
                                          <p:spTgt spid="9">
                                            <p:graphicEl>
                                              <a:dgm id="{68694006-FE78-4F76-9BA5-6BF06EA0C84D}"/>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2EFF94A2-D7F1-4EC0-B582-3412C6CCD063}"/>
                                            </p:graphicEl>
                                          </p:spTgt>
                                        </p:tgtEl>
                                        <p:attrNameLst>
                                          <p:attrName>style.visibility</p:attrName>
                                        </p:attrNameLst>
                                      </p:cBhvr>
                                      <p:to>
                                        <p:strVal val="visible"/>
                                      </p:to>
                                    </p:set>
                                    <p:animEffect transition="in" filter="fade">
                                      <p:cBhvr>
                                        <p:cTn id="60" dur="2000"/>
                                        <p:tgtEl>
                                          <p:spTgt spid="9">
                                            <p:graphicEl>
                                              <a:dgm id="{2EFF94A2-D7F1-4EC0-B582-3412C6CCD063}"/>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graphicEl>
                                              <a:dgm id="{97AECD30-BEDF-4F85-990E-2419D7BE5541}"/>
                                            </p:graphicEl>
                                          </p:spTgt>
                                        </p:tgtEl>
                                        <p:attrNameLst>
                                          <p:attrName>style.visibility</p:attrName>
                                        </p:attrNameLst>
                                      </p:cBhvr>
                                      <p:to>
                                        <p:strVal val="visible"/>
                                      </p:to>
                                    </p:set>
                                    <p:animEffect transition="in" filter="fade">
                                      <p:cBhvr>
                                        <p:cTn id="63" dur="2000"/>
                                        <p:tgtEl>
                                          <p:spTgt spid="9">
                                            <p:graphicEl>
                                              <a:dgm id="{97AECD30-BEDF-4F85-990E-2419D7BE5541}"/>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graphicEl>
                                              <a:dgm id="{B3F841A7-DAD1-42C8-896B-ACD3BC473742}"/>
                                            </p:graphicEl>
                                          </p:spTgt>
                                        </p:tgtEl>
                                        <p:attrNameLst>
                                          <p:attrName>style.visibility</p:attrName>
                                        </p:attrNameLst>
                                      </p:cBhvr>
                                      <p:to>
                                        <p:strVal val="visible"/>
                                      </p:to>
                                    </p:set>
                                    <p:animEffect transition="in" filter="fade">
                                      <p:cBhvr>
                                        <p:cTn id="66" dur="2000"/>
                                        <p:tgtEl>
                                          <p:spTgt spid="9">
                                            <p:graphicEl>
                                              <a:dgm id="{B3F841A7-DAD1-42C8-896B-ACD3BC473742}"/>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
                                            <p:graphicEl>
                                              <a:dgm id="{46D9D502-2CA4-4823-867B-1CF87796A254}"/>
                                            </p:graphicEl>
                                          </p:spTgt>
                                        </p:tgtEl>
                                        <p:attrNameLst>
                                          <p:attrName>style.visibility</p:attrName>
                                        </p:attrNameLst>
                                      </p:cBhvr>
                                      <p:to>
                                        <p:strVal val="visible"/>
                                      </p:to>
                                    </p:set>
                                    <p:animEffect transition="in" filter="fade">
                                      <p:cBhvr>
                                        <p:cTn id="69" dur="2000"/>
                                        <p:tgtEl>
                                          <p:spTgt spid="9">
                                            <p:graphicEl>
                                              <a:dgm id="{46D9D502-2CA4-4823-867B-1CF87796A254}"/>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
                                            <p:graphicEl>
                                              <a:dgm id="{062F324B-F6E7-4DDF-A50F-7B507C86C9EC}"/>
                                            </p:graphicEl>
                                          </p:spTgt>
                                        </p:tgtEl>
                                        <p:attrNameLst>
                                          <p:attrName>style.visibility</p:attrName>
                                        </p:attrNameLst>
                                      </p:cBhvr>
                                      <p:to>
                                        <p:strVal val="visible"/>
                                      </p:to>
                                    </p:set>
                                    <p:animEffect transition="in" filter="fade">
                                      <p:cBhvr>
                                        <p:cTn id="72" dur="2000"/>
                                        <p:tgtEl>
                                          <p:spTgt spid="9">
                                            <p:graphicEl>
                                              <a:dgm id="{062F324B-F6E7-4DDF-A50F-7B507C86C9E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Graphic spid="9" grpId="0">
        <p:bldSub>
          <a:bldDgm/>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3626186" y="3570204"/>
            <a:ext cx="4128566" cy="2781115"/>
          </a:xfrm>
          <a:prstGeom prst="rect">
            <a:avLst/>
          </a:prstGeom>
        </p:spPr>
      </p:pic>
      <p:sp>
        <p:nvSpPr>
          <p:cNvPr id="4" name="矩形 3"/>
          <p:cNvSpPr/>
          <p:nvPr/>
        </p:nvSpPr>
        <p:spPr>
          <a:xfrm>
            <a:off x="1845129" y="1112251"/>
            <a:ext cx="8030391" cy="2308324"/>
          </a:xfrm>
          <a:prstGeom prst="rect">
            <a:avLst/>
          </a:prstGeom>
        </p:spPr>
        <p:txBody>
          <a:bodyPr wrap="square">
            <a:spAutoFit/>
          </a:bodyPr>
          <a:lstStyle/>
          <a:p>
            <a:r>
              <a:rPr lang="zh-CN" altLang="zh-CN" sz="2400" dirty="0">
                <a:latin typeface="隶书" panose="02010509060101010101" pitchFamily="49" charset="-122"/>
                <a:ea typeface="隶书" panose="02010509060101010101" pitchFamily="49" charset="-122"/>
                <a:cs typeface="Times New Roman" panose="02020603050405020304" pitchFamily="18" charset="0"/>
              </a:rPr>
              <a:t>坚持以人民为中心，</a:t>
            </a:r>
            <a:r>
              <a:rPr lang="zh-CN" altLang="zh-CN" sz="2400" b="1" dirty="0">
                <a:solidFill>
                  <a:srgbClr val="C00000"/>
                </a:solidFill>
                <a:latin typeface="隶书" panose="02010509060101010101" pitchFamily="49" charset="-122"/>
                <a:ea typeface="隶书" panose="02010509060101010101" pitchFamily="49" charset="-122"/>
                <a:cs typeface="Times New Roman" panose="02020603050405020304" pitchFamily="18" charset="0"/>
              </a:rPr>
              <a:t>持续推进教育公平，补齐民生短板</a:t>
            </a:r>
            <a:r>
              <a:rPr lang="zh-CN" altLang="zh-CN" sz="2400" dirty="0">
                <a:latin typeface="隶书" panose="02010509060101010101" pitchFamily="49" charset="-122"/>
                <a:ea typeface="隶书" panose="02010509060101010101" pitchFamily="49" charset="-122"/>
                <a:cs typeface="Times New Roman" panose="02020603050405020304" pitchFamily="18" charset="0"/>
              </a:rPr>
              <a:t>；</a:t>
            </a:r>
            <a:r>
              <a:rPr lang="zh-CN" altLang="zh-CN" sz="2400" dirty="0">
                <a:solidFill>
                  <a:srgbClr val="C00000"/>
                </a:solidFill>
                <a:latin typeface="隶书" panose="02010509060101010101" pitchFamily="49" charset="-122"/>
                <a:ea typeface="隶书" panose="02010509060101010101" pitchFamily="49" charset="-122"/>
                <a:cs typeface="Times New Roman" panose="02020603050405020304" pitchFamily="18" charset="0"/>
              </a:rPr>
              <a:t>保基本、补短板、促公平</a:t>
            </a:r>
            <a:r>
              <a:rPr lang="zh-CN" altLang="zh-CN" sz="2400" dirty="0">
                <a:latin typeface="隶书" panose="02010509060101010101" pitchFamily="49" charset="-122"/>
                <a:ea typeface="隶书" panose="02010509060101010101" pitchFamily="49" charset="-122"/>
                <a:cs typeface="Times New Roman" panose="02020603050405020304" pitchFamily="18" charset="0"/>
              </a:rPr>
              <a:t>，重中之重是</a:t>
            </a:r>
            <a:r>
              <a:rPr lang="zh-CN" altLang="zh-CN" sz="2400" b="1" dirty="0">
                <a:solidFill>
                  <a:srgbClr val="C00000"/>
                </a:solidFill>
                <a:latin typeface="隶书" panose="02010509060101010101" pitchFamily="49" charset="-122"/>
                <a:ea typeface="隶书" panose="02010509060101010101" pitchFamily="49" charset="-122"/>
                <a:cs typeface="Times New Roman" panose="02020603050405020304" pitchFamily="18" charset="0"/>
              </a:rPr>
              <a:t>推动城乡义务教育一体化发展</a:t>
            </a:r>
            <a:r>
              <a:rPr lang="zh-CN" altLang="zh-CN" sz="2400" dirty="0">
                <a:latin typeface="隶书" panose="02010509060101010101" pitchFamily="49" charset="-122"/>
                <a:ea typeface="隶书" panose="02010509060101010101" pitchFamily="49" charset="-122"/>
                <a:cs typeface="Times New Roman" panose="02020603050405020304" pitchFamily="18" charset="0"/>
              </a:rPr>
              <a:t>，</a:t>
            </a:r>
            <a:r>
              <a:rPr lang="zh-CN" altLang="zh-CN" sz="2400" b="1" dirty="0">
                <a:solidFill>
                  <a:srgbClr val="C00000"/>
                </a:solidFill>
                <a:latin typeface="隶书" panose="02010509060101010101" pitchFamily="49" charset="-122"/>
                <a:ea typeface="隶书" panose="02010509060101010101" pitchFamily="49" charset="-122"/>
                <a:cs typeface="Times New Roman" panose="02020603050405020304" pitchFamily="18" charset="0"/>
              </a:rPr>
              <a:t>高度重视农村义务教育</a:t>
            </a:r>
            <a:r>
              <a:rPr lang="zh-CN" altLang="zh-CN" sz="2400" dirty="0">
                <a:latin typeface="隶书" panose="02010509060101010101" pitchFamily="49" charset="-122"/>
                <a:ea typeface="隶书" panose="02010509060101010101" pitchFamily="49" charset="-122"/>
                <a:cs typeface="Times New Roman" panose="02020603050405020304" pitchFamily="18" charset="0"/>
              </a:rPr>
              <a:t>。这是缩小城乡义务教育差距的标本兼治之策，也是促进城镇基本公共服务和农村共享的关键环节，将充分彰显教育权利和机会公平。这项工作重点</a:t>
            </a:r>
            <a:r>
              <a:rPr lang="zh-CN" altLang="zh-CN" sz="2400" dirty="0">
                <a:solidFill>
                  <a:srgbClr val="C00000"/>
                </a:solidFill>
                <a:latin typeface="隶书" panose="02010509060101010101" pitchFamily="49" charset="-122"/>
                <a:ea typeface="隶书" panose="02010509060101010101" pitchFamily="49" charset="-122"/>
                <a:cs typeface="Times New Roman" panose="02020603050405020304" pitchFamily="18" charset="0"/>
              </a:rPr>
              <a:t>从县域做起</a:t>
            </a:r>
            <a:r>
              <a:rPr lang="zh-CN" altLang="zh-CN" sz="2400" dirty="0">
                <a:latin typeface="隶书" panose="02010509060101010101" pitchFamily="49" charset="-122"/>
                <a:ea typeface="隶书" panose="02010509060101010101" pitchFamily="49" charset="-122"/>
                <a:cs typeface="Times New Roman" panose="02020603050405020304" pitchFamily="18" charset="0"/>
              </a:rPr>
              <a:t>，逐步向有条件的市域扩展。</a:t>
            </a:r>
            <a:endParaRPr lang="zh-CN" altLang="en-US" sz="2400" dirty="0">
              <a:latin typeface="隶书" panose="02010509060101010101" pitchFamily="49" charset="-122"/>
              <a:ea typeface="隶书" panose="02010509060101010101" pitchFamily="49" charset="-122"/>
            </a:endParaRPr>
          </a:p>
        </p:txBody>
      </p:sp>
      <p:sp>
        <p:nvSpPr>
          <p:cNvPr id="9" name="文本框 8"/>
          <p:cNvSpPr txBox="1"/>
          <p:nvPr/>
        </p:nvSpPr>
        <p:spPr>
          <a:xfrm>
            <a:off x="856339" y="277534"/>
            <a:ext cx="4383322"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发展素质教育，促进教育公平</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2683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4934" y="4758210"/>
            <a:ext cx="12182132" cy="2102538"/>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68">
              <a:defRPr/>
            </a:pPr>
            <a:endParaRPr lang="zh-CN" altLang="en-US" sz="1798">
              <a:solidFill>
                <a:prstClr val="white"/>
              </a:solidFill>
              <a:latin typeface="等线" panose="02010600030101010101" pitchFamily="2" charset="-122"/>
              <a:ea typeface="等线" panose="02010600030101010101" pitchFamily="2" charset="-122"/>
            </a:endParaRPr>
          </a:p>
        </p:txBody>
      </p:sp>
      <p:sp>
        <p:nvSpPr>
          <p:cNvPr id="44" name="半闭框 43"/>
          <p:cNvSpPr/>
          <p:nvPr/>
        </p:nvSpPr>
        <p:spPr>
          <a:xfrm>
            <a:off x="456468" y="301525"/>
            <a:ext cx="1812910" cy="1263133"/>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prstClr val="black"/>
              </a:solidFill>
              <a:latin typeface="等线" panose="02010600030101010101" pitchFamily="2" charset="-122"/>
              <a:ea typeface="等线" panose="02010600030101010101" pitchFamily="2" charset="-122"/>
            </a:endParaRPr>
          </a:p>
        </p:txBody>
      </p:sp>
      <p:pic>
        <p:nvPicPr>
          <p:cNvPr id="9" name="图片 8"/>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8623990" y="301525"/>
            <a:ext cx="2910471" cy="552950"/>
          </a:xfrm>
          <a:prstGeom prst="rect">
            <a:avLst/>
          </a:prstGeom>
        </p:spPr>
      </p:pic>
      <p:graphicFrame>
        <p:nvGraphicFramePr>
          <p:cNvPr id="6" name="图示 5"/>
          <p:cNvGraphicFramePr/>
          <p:nvPr>
            <p:extLst>
              <p:ext uri="{D42A27DB-BD31-4B8C-83A1-F6EECF244321}">
                <p14:modId xmlns:p14="http://schemas.microsoft.com/office/powerpoint/2010/main" val="946868759"/>
              </p:ext>
            </p:extLst>
          </p:nvPr>
        </p:nvGraphicFramePr>
        <p:xfrm>
          <a:off x="813935" y="555171"/>
          <a:ext cx="11056936" cy="58825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1"/>
          <p:cNvSpPr txBox="1">
            <a:spLocks noChangeArrowheads="1"/>
          </p:cNvSpPr>
          <p:nvPr/>
        </p:nvSpPr>
        <p:spPr bwMode="auto">
          <a:xfrm>
            <a:off x="2129269" y="54780"/>
            <a:ext cx="116943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smtClean="0">
                <a:latin typeface="黑体" panose="02010609060101010101" pitchFamily="2" charset="-122"/>
                <a:ea typeface="黑体" panose="02010609060101010101" pitchFamily="2" charset="-122"/>
              </a:rPr>
              <a:t>城乡义务教育一体化：乡村弱、城镇挤</a:t>
            </a:r>
            <a:endParaRPr lang="zh-CN" altLang="en-US" sz="2800" b="1" dirty="0">
              <a:latin typeface="黑体" panose="02010609060101010101" pitchFamily="2" charset="-122"/>
              <a:ea typeface="黑体" panose="02010609060101010101" pitchFamily="2" charset="-122"/>
            </a:endParaRPr>
          </a:p>
        </p:txBody>
      </p:sp>
    </p:spTree>
    <p:extLst>
      <p:ext uri="{BB962C8B-B14F-4D97-AF65-F5344CB8AC3E}">
        <p14:creationId xmlns:p14="http://schemas.microsoft.com/office/powerpoint/2010/main" val="2720775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4934" y="4758210"/>
            <a:ext cx="12182132" cy="2102538"/>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68">
              <a:defRPr/>
            </a:pPr>
            <a:endParaRPr lang="zh-CN" altLang="en-US" sz="1798">
              <a:solidFill>
                <a:prstClr val="white"/>
              </a:solidFill>
              <a:latin typeface="等线" panose="02010600030101010101" pitchFamily="2" charset="-122"/>
              <a:ea typeface="等线" panose="02010600030101010101" pitchFamily="2" charset="-122"/>
            </a:endParaRPr>
          </a:p>
        </p:txBody>
      </p:sp>
      <p:sp>
        <p:nvSpPr>
          <p:cNvPr id="44" name="半闭框 43"/>
          <p:cNvSpPr/>
          <p:nvPr/>
        </p:nvSpPr>
        <p:spPr>
          <a:xfrm>
            <a:off x="651455" y="689121"/>
            <a:ext cx="1812910" cy="1263133"/>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prstClr val="black"/>
              </a:solidFill>
              <a:latin typeface="等线" panose="02010600030101010101" pitchFamily="2" charset="-122"/>
              <a:ea typeface="等线" panose="02010600030101010101" pitchFamily="2" charset="-122"/>
            </a:endParaRPr>
          </a:p>
        </p:txBody>
      </p:sp>
      <p:pic>
        <p:nvPicPr>
          <p:cNvPr id="9" name="图片 8"/>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8623990" y="301525"/>
            <a:ext cx="2910471" cy="552950"/>
          </a:xfrm>
          <a:prstGeom prst="rect">
            <a:avLst/>
          </a:prstGeom>
        </p:spPr>
      </p:pic>
      <p:graphicFrame>
        <p:nvGraphicFramePr>
          <p:cNvPr id="24" name="图示 23"/>
          <p:cNvGraphicFramePr/>
          <p:nvPr>
            <p:extLst>
              <p:ext uri="{D42A27DB-BD31-4B8C-83A1-F6EECF244321}">
                <p14:modId xmlns:p14="http://schemas.microsoft.com/office/powerpoint/2010/main" val="1865134655"/>
              </p:ext>
            </p:extLst>
          </p:nvPr>
        </p:nvGraphicFramePr>
        <p:xfrm>
          <a:off x="393780" y="332656"/>
          <a:ext cx="11404442" cy="63364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533917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4934" y="4758210"/>
            <a:ext cx="12182132" cy="2102538"/>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68">
              <a:defRPr/>
            </a:pPr>
            <a:endParaRPr lang="zh-CN" altLang="en-US" sz="1798">
              <a:solidFill>
                <a:prstClr val="white"/>
              </a:solidFill>
              <a:latin typeface="等线" panose="02010600030101010101" pitchFamily="2" charset="-122"/>
              <a:ea typeface="等线" panose="02010600030101010101" pitchFamily="2" charset="-122"/>
            </a:endParaRPr>
          </a:p>
        </p:txBody>
      </p:sp>
      <p:sp>
        <p:nvSpPr>
          <p:cNvPr id="44" name="半闭框 43"/>
          <p:cNvSpPr/>
          <p:nvPr/>
        </p:nvSpPr>
        <p:spPr>
          <a:xfrm>
            <a:off x="642662" y="578000"/>
            <a:ext cx="1812910" cy="1263133"/>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prstClr val="black"/>
              </a:solidFill>
              <a:latin typeface="等线" panose="02010600030101010101" pitchFamily="2" charset="-122"/>
              <a:ea typeface="等线" panose="02010600030101010101" pitchFamily="2" charset="-122"/>
            </a:endParaRPr>
          </a:p>
        </p:txBody>
      </p:sp>
      <p:pic>
        <p:nvPicPr>
          <p:cNvPr id="9" name="图片 8"/>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8623990" y="301525"/>
            <a:ext cx="2910471" cy="552950"/>
          </a:xfrm>
          <a:prstGeom prst="rect">
            <a:avLst/>
          </a:prstGeom>
        </p:spPr>
      </p:pic>
      <p:sp>
        <p:nvSpPr>
          <p:cNvPr id="8" name="矩形 7"/>
          <p:cNvSpPr/>
          <p:nvPr/>
        </p:nvSpPr>
        <p:spPr>
          <a:xfrm>
            <a:off x="895266" y="623642"/>
            <a:ext cx="3096343" cy="461665"/>
          </a:xfrm>
          <a:prstGeom prst="rect">
            <a:avLst/>
          </a:prstGeom>
        </p:spPr>
        <p:txBody>
          <a:bodyPr wrap="square">
            <a:spAutoFit/>
          </a:bodyPr>
          <a:lstStyle/>
          <a:p>
            <a:pPr>
              <a:buFont typeface="Wingdings" pitchFamily="2" charset="2"/>
              <a:buChar char="Ø"/>
            </a:pPr>
            <a:r>
              <a:rPr lang="zh-CN" altLang="en-US" sz="2400" b="1" dirty="0">
                <a:solidFill>
                  <a:srgbClr val="C00000"/>
                </a:solidFill>
                <a:latin typeface="隶书" pitchFamily="49" charset="-122"/>
                <a:ea typeface="隶书" pitchFamily="49" charset="-122"/>
                <a:hlinkClick r:id="rId5"/>
              </a:rPr>
              <a:t>教育扶贫脱贫</a:t>
            </a:r>
            <a:endParaRPr lang="zh-CN" altLang="en-US" sz="2400" b="1" dirty="0">
              <a:solidFill>
                <a:srgbClr val="C00000"/>
              </a:solidFill>
              <a:latin typeface="隶书" pitchFamily="49" charset="-122"/>
              <a:ea typeface="隶书" pitchFamily="49" charset="-122"/>
            </a:endParaRPr>
          </a:p>
        </p:txBody>
      </p:sp>
      <p:sp>
        <p:nvSpPr>
          <p:cNvPr id="11" name="矩形 10"/>
          <p:cNvSpPr/>
          <p:nvPr/>
        </p:nvSpPr>
        <p:spPr>
          <a:xfrm>
            <a:off x="3841723" y="608790"/>
            <a:ext cx="4081567" cy="369332"/>
          </a:xfrm>
          <a:prstGeom prst="rect">
            <a:avLst/>
          </a:prstGeom>
        </p:spPr>
        <p:txBody>
          <a:bodyPr wrap="none">
            <a:spAutoFit/>
          </a:bodyPr>
          <a:lstStyle/>
          <a:p>
            <a:r>
              <a:rPr lang="zh-CN" altLang="en-US" dirty="0">
                <a:hlinkClick r:id="rId6"/>
              </a:rPr>
              <a:t>习近平走过的扶贫路 </a:t>
            </a:r>
            <a:r>
              <a:rPr lang="en-US" altLang="zh-CN" dirty="0">
                <a:hlinkClick r:id="rId6"/>
              </a:rPr>
              <a:t>_</a:t>
            </a:r>
            <a:r>
              <a:rPr lang="zh-CN" altLang="en-US" dirty="0">
                <a:hlinkClick r:id="rId6"/>
              </a:rPr>
              <a:t>光明网 </a:t>
            </a:r>
            <a:r>
              <a:rPr lang="en-US" altLang="zh-CN" dirty="0">
                <a:hlinkClick r:id="rId6"/>
              </a:rPr>
              <a:t>(gmw.cn)</a:t>
            </a:r>
            <a:endParaRPr lang="zh-CN" altLang="en-US" dirty="0"/>
          </a:p>
        </p:txBody>
      </p:sp>
      <p:sp>
        <p:nvSpPr>
          <p:cNvPr id="12" name="矩形 11"/>
          <p:cNvSpPr/>
          <p:nvPr/>
        </p:nvSpPr>
        <p:spPr>
          <a:xfrm>
            <a:off x="895266" y="978122"/>
            <a:ext cx="11071065" cy="5401479"/>
          </a:xfrm>
          <a:prstGeom prst="rect">
            <a:avLst/>
          </a:prstGeom>
        </p:spPr>
        <p:txBody>
          <a:bodyPr wrap="square">
            <a:spAutoFit/>
          </a:bodyPr>
          <a:lstStyle/>
          <a:p>
            <a:pPr>
              <a:lnSpc>
                <a:spcPct val="150000"/>
              </a:lnSpc>
              <a:buFont typeface="Arial" pitchFamily="34" charset="0"/>
              <a:buChar char="•"/>
            </a:pPr>
            <a:r>
              <a:rPr lang="zh-CN" altLang="en-US" sz="2000" dirty="0">
                <a:solidFill>
                  <a:prstClr val="black"/>
                </a:solidFill>
                <a:latin typeface="华文中宋" pitchFamily="2" charset="-122"/>
                <a:ea typeface="华文中宋" pitchFamily="2" charset="-122"/>
              </a:rPr>
              <a:t> </a:t>
            </a:r>
            <a:r>
              <a:rPr lang="zh-CN" altLang="en-US" dirty="0">
                <a:solidFill>
                  <a:prstClr val="black"/>
                </a:solidFill>
                <a:latin typeface="华文中宋" pitchFamily="2" charset="-122"/>
                <a:ea typeface="华文中宋" pitchFamily="2" charset="-122"/>
              </a:rPr>
              <a:t>“</a:t>
            </a:r>
            <a:r>
              <a:rPr lang="zh-CN" altLang="zh-CN" dirty="0">
                <a:solidFill>
                  <a:prstClr val="black"/>
                </a:solidFill>
                <a:latin typeface="华文中宋" pitchFamily="2" charset="-122"/>
                <a:ea typeface="华文中宋" pitchFamily="2" charset="-122"/>
              </a:rPr>
              <a:t>到</a:t>
            </a:r>
            <a:r>
              <a:rPr lang="en-US" altLang="zh-CN" dirty="0">
                <a:solidFill>
                  <a:prstClr val="black"/>
                </a:solidFill>
                <a:latin typeface="华文中宋" pitchFamily="2" charset="-122"/>
                <a:ea typeface="华文中宋" pitchFamily="2" charset="-122"/>
              </a:rPr>
              <a:t>2020</a:t>
            </a:r>
            <a:r>
              <a:rPr lang="zh-CN" altLang="zh-CN" dirty="0">
                <a:solidFill>
                  <a:prstClr val="black"/>
                </a:solidFill>
                <a:latin typeface="华文中宋" pitchFamily="2" charset="-122"/>
                <a:ea typeface="华文中宋" pitchFamily="2" charset="-122"/>
              </a:rPr>
              <a:t>年全面建成小康社会，最艰巨</a:t>
            </a:r>
            <a:r>
              <a:rPr lang="zh-CN" altLang="en-US" dirty="0">
                <a:solidFill>
                  <a:prstClr val="black"/>
                </a:solidFill>
                <a:latin typeface="华文中宋" pitchFamily="2" charset="-122"/>
                <a:ea typeface="华文中宋" pitchFamily="2" charset="-122"/>
              </a:rPr>
              <a:t>的</a:t>
            </a:r>
            <a:r>
              <a:rPr lang="zh-CN" altLang="zh-CN" dirty="0">
                <a:solidFill>
                  <a:prstClr val="black"/>
                </a:solidFill>
                <a:latin typeface="华文中宋" pitchFamily="2" charset="-122"/>
                <a:ea typeface="华文中宋" pitchFamily="2" charset="-122"/>
              </a:rPr>
              <a:t>任务在贫困地区，我们必须补上这个短板</a:t>
            </a:r>
            <a:r>
              <a:rPr lang="zh-CN" altLang="en-US" dirty="0">
                <a:solidFill>
                  <a:prstClr val="black"/>
                </a:solidFill>
                <a:latin typeface="华文中宋" pitchFamily="2" charset="-122"/>
                <a:ea typeface="华文中宋" pitchFamily="2" charset="-122"/>
              </a:rPr>
              <a:t>”</a:t>
            </a:r>
            <a:r>
              <a:rPr lang="zh-CN" altLang="zh-CN" dirty="0">
                <a:solidFill>
                  <a:prstClr val="black"/>
                </a:solidFill>
                <a:latin typeface="华文中宋" pitchFamily="2" charset="-122"/>
                <a:ea typeface="华文中宋" pitchFamily="2" charset="-122"/>
              </a:rPr>
              <a:t> </a:t>
            </a:r>
            <a:r>
              <a:rPr lang="zh-CN" altLang="zh-CN" dirty="0">
                <a:solidFill>
                  <a:srgbClr val="C00000"/>
                </a:solidFill>
                <a:latin typeface="华文中宋" pitchFamily="2" charset="-122"/>
                <a:ea typeface="华文中宋" pitchFamily="2" charset="-122"/>
              </a:rPr>
              <a:t>让贫困地区的孩子们接受良好教育，是扶贫开发的重要任务，也是阻断贫困代际传递的重要途径</a:t>
            </a:r>
            <a:r>
              <a:rPr lang="zh-CN" altLang="en-US" sz="2000" dirty="0">
                <a:solidFill>
                  <a:prstClr val="black"/>
                </a:solidFill>
                <a:latin typeface="华文楷体" pitchFamily="2" charset="-122"/>
                <a:ea typeface="华文楷体" pitchFamily="2" charset="-122"/>
              </a:rPr>
              <a:t>（</a:t>
            </a:r>
            <a:r>
              <a:rPr lang="en-US" altLang="zh-CN" dirty="0">
                <a:solidFill>
                  <a:prstClr val="black"/>
                </a:solidFill>
                <a:latin typeface="华文楷体" pitchFamily="2" charset="-122"/>
                <a:ea typeface="华文楷体" pitchFamily="2" charset="-122"/>
              </a:rPr>
              <a:t>2015</a:t>
            </a:r>
            <a:r>
              <a:rPr lang="zh-CN" altLang="zh-CN" dirty="0">
                <a:solidFill>
                  <a:prstClr val="black"/>
                </a:solidFill>
                <a:latin typeface="华文楷体" pitchFamily="2" charset="-122"/>
                <a:ea typeface="华文楷体" pitchFamily="2" charset="-122"/>
              </a:rPr>
              <a:t>年，给“国培计划（</a:t>
            </a:r>
            <a:r>
              <a:rPr lang="en-US" altLang="zh-CN" dirty="0">
                <a:solidFill>
                  <a:prstClr val="black"/>
                </a:solidFill>
                <a:latin typeface="华文楷体" pitchFamily="2" charset="-122"/>
                <a:ea typeface="华文楷体" pitchFamily="2" charset="-122"/>
              </a:rPr>
              <a:t>2014</a:t>
            </a:r>
            <a:r>
              <a:rPr lang="zh-CN" altLang="zh-CN" dirty="0">
                <a:solidFill>
                  <a:prstClr val="black"/>
                </a:solidFill>
                <a:latin typeface="华文楷体" pitchFamily="2" charset="-122"/>
                <a:ea typeface="华文楷体" pitchFamily="2" charset="-122"/>
              </a:rPr>
              <a:t>）”北京师范大学贵州培训班全体参训教师回信</a:t>
            </a:r>
            <a:r>
              <a:rPr lang="zh-CN" altLang="en-US" sz="2000" dirty="0">
                <a:solidFill>
                  <a:prstClr val="black"/>
                </a:solidFill>
                <a:latin typeface="华文楷体" pitchFamily="2" charset="-122"/>
                <a:ea typeface="华文楷体" pitchFamily="2" charset="-122"/>
              </a:rPr>
              <a:t>）</a:t>
            </a:r>
            <a:endParaRPr lang="en-US" altLang="zh-CN" sz="2000" dirty="0">
              <a:solidFill>
                <a:prstClr val="black"/>
              </a:solidFill>
              <a:latin typeface="华文楷体" pitchFamily="2" charset="-122"/>
              <a:ea typeface="华文楷体" pitchFamily="2" charset="-122"/>
            </a:endParaRPr>
          </a:p>
          <a:p>
            <a:pPr>
              <a:lnSpc>
                <a:spcPct val="150000"/>
              </a:lnSpc>
              <a:buFont typeface="Arial" pitchFamily="34" charset="0"/>
              <a:buChar char="•"/>
            </a:pPr>
            <a:r>
              <a:rPr lang="en-US" altLang="zh-CN" sz="2000" dirty="0">
                <a:solidFill>
                  <a:prstClr val="black"/>
                </a:solidFill>
                <a:latin typeface="华文中宋" pitchFamily="2" charset="-122"/>
                <a:ea typeface="华文中宋" pitchFamily="2" charset="-122"/>
              </a:rPr>
              <a:t> </a:t>
            </a:r>
            <a:r>
              <a:rPr lang="zh-CN" altLang="en-US" dirty="0">
                <a:solidFill>
                  <a:prstClr val="black"/>
                </a:solidFill>
                <a:latin typeface="华文中宋" pitchFamily="2" charset="-122"/>
                <a:ea typeface="华文中宋" pitchFamily="2" charset="-122"/>
              </a:rPr>
              <a:t>“</a:t>
            </a:r>
            <a:r>
              <a:rPr lang="zh-CN" altLang="zh-CN" dirty="0">
                <a:solidFill>
                  <a:prstClr val="black"/>
                </a:solidFill>
                <a:latin typeface="华文中宋" pitchFamily="2" charset="-122"/>
                <a:ea typeface="华文中宋" pitchFamily="2" charset="-122"/>
              </a:rPr>
              <a:t>要立下愚公移山志，咬定目标，苦干实干，精准扶贫，精准脱贫，因人因地施策，坚决打赢脱贫攻坚战，确保</a:t>
            </a:r>
            <a:r>
              <a:rPr lang="en-US" altLang="zh-CN" dirty="0">
                <a:solidFill>
                  <a:prstClr val="black"/>
                </a:solidFill>
                <a:latin typeface="华文中宋" pitchFamily="2" charset="-122"/>
                <a:ea typeface="华文中宋" pitchFamily="2" charset="-122"/>
              </a:rPr>
              <a:t>2020</a:t>
            </a:r>
            <a:r>
              <a:rPr lang="zh-CN" altLang="zh-CN" dirty="0">
                <a:solidFill>
                  <a:prstClr val="black"/>
                </a:solidFill>
                <a:latin typeface="华文中宋" pitchFamily="2" charset="-122"/>
                <a:ea typeface="华文中宋" pitchFamily="2" charset="-122"/>
              </a:rPr>
              <a:t>年所有贫困地区和贫困人口一道迈入全面小康</a:t>
            </a:r>
            <a:r>
              <a:rPr lang="zh-CN" altLang="en-US" dirty="0">
                <a:solidFill>
                  <a:prstClr val="black"/>
                </a:solidFill>
                <a:latin typeface="华文中宋" pitchFamily="2" charset="-122"/>
                <a:ea typeface="华文中宋" pitchFamily="2" charset="-122"/>
              </a:rPr>
              <a:t>”</a:t>
            </a:r>
            <a:r>
              <a:rPr lang="zh-CN" altLang="zh-CN" dirty="0">
                <a:solidFill>
                  <a:prstClr val="black"/>
                </a:solidFill>
                <a:latin typeface="华文中宋" pitchFamily="2" charset="-122"/>
                <a:ea typeface="华文中宋" pitchFamily="2" charset="-122"/>
              </a:rPr>
              <a:t> </a:t>
            </a:r>
            <a:r>
              <a:rPr lang="zh-CN" altLang="en-US" dirty="0">
                <a:solidFill>
                  <a:prstClr val="black"/>
                </a:solidFill>
                <a:latin typeface="华文楷体" pitchFamily="2" charset="-122"/>
                <a:ea typeface="华文楷体" pitchFamily="2" charset="-122"/>
              </a:rPr>
              <a:t>（</a:t>
            </a:r>
            <a:r>
              <a:rPr lang="en-US" altLang="zh-CN" dirty="0">
                <a:solidFill>
                  <a:prstClr val="black"/>
                </a:solidFill>
                <a:latin typeface="华文楷体" pitchFamily="2" charset="-122"/>
                <a:ea typeface="华文楷体" pitchFamily="2" charset="-122"/>
              </a:rPr>
              <a:t>2015</a:t>
            </a:r>
            <a:r>
              <a:rPr lang="zh-CN" altLang="zh-CN" dirty="0">
                <a:solidFill>
                  <a:prstClr val="black"/>
                </a:solidFill>
                <a:latin typeface="华文楷体" pitchFamily="2" charset="-122"/>
                <a:ea typeface="华文楷体" pitchFamily="2" charset="-122"/>
              </a:rPr>
              <a:t>年</a:t>
            </a:r>
            <a:r>
              <a:rPr lang="en-US" altLang="zh-CN" dirty="0">
                <a:solidFill>
                  <a:prstClr val="black"/>
                </a:solidFill>
                <a:latin typeface="华文楷体" pitchFamily="2" charset="-122"/>
                <a:ea typeface="华文楷体" pitchFamily="2" charset="-122"/>
              </a:rPr>
              <a:t>11</a:t>
            </a:r>
            <a:r>
              <a:rPr lang="zh-CN" altLang="zh-CN" dirty="0">
                <a:solidFill>
                  <a:prstClr val="black"/>
                </a:solidFill>
                <a:latin typeface="华文楷体" pitchFamily="2" charset="-122"/>
                <a:ea typeface="华文楷体" pitchFamily="2" charset="-122"/>
              </a:rPr>
              <a:t>月</a:t>
            </a:r>
            <a:r>
              <a:rPr lang="zh-CN" altLang="en-US" dirty="0">
                <a:solidFill>
                  <a:prstClr val="black"/>
                </a:solidFill>
                <a:latin typeface="华文楷体" pitchFamily="2" charset="-122"/>
                <a:ea typeface="华文楷体" pitchFamily="2" charset="-122"/>
              </a:rPr>
              <a:t>，</a:t>
            </a:r>
            <a:r>
              <a:rPr lang="zh-CN" altLang="zh-CN" dirty="0">
                <a:solidFill>
                  <a:prstClr val="black"/>
                </a:solidFill>
                <a:latin typeface="华文楷体" pitchFamily="2" charset="-122"/>
                <a:ea typeface="华文楷体" pitchFamily="2" charset="-122"/>
              </a:rPr>
              <a:t>中央扶贫开发工作会议</a:t>
            </a:r>
            <a:r>
              <a:rPr lang="zh-CN" altLang="en-US" dirty="0">
                <a:solidFill>
                  <a:prstClr val="black"/>
                </a:solidFill>
                <a:latin typeface="华文楷体" pitchFamily="2" charset="-122"/>
                <a:ea typeface="华文楷体" pitchFamily="2" charset="-122"/>
              </a:rPr>
              <a:t>讲话</a:t>
            </a:r>
            <a:r>
              <a:rPr lang="zh-CN" altLang="zh-CN" dirty="0">
                <a:solidFill>
                  <a:prstClr val="black"/>
                </a:solidFill>
                <a:latin typeface="华文楷体" pitchFamily="2" charset="-122"/>
                <a:ea typeface="华文楷体" pitchFamily="2" charset="-122"/>
              </a:rPr>
              <a:t> </a:t>
            </a:r>
            <a:r>
              <a:rPr lang="zh-CN" altLang="en-US" dirty="0">
                <a:solidFill>
                  <a:prstClr val="black"/>
                </a:solidFill>
                <a:latin typeface="华文楷体" pitchFamily="2" charset="-122"/>
                <a:ea typeface="华文楷体" pitchFamily="2" charset="-122"/>
              </a:rPr>
              <a:t>）</a:t>
            </a:r>
            <a:endParaRPr lang="en-US" altLang="zh-CN" dirty="0">
              <a:solidFill>
                <a:prstClr val="black"/>
              </a:solidFill>
              <a:latin typeface="华文楷体" pitchFamily="2" charset="-122"/>
              <a:ea typeface="华文楷体" pitchFamily="2" charset="-122"/>
            </a:endParaRPr>
          </a:p>
          <a:p>
            <a:pPr marL="800100" lvl="1" indent="-342900">
              <a:lnSpc>
                <a:spcPct val="150000"/>
              </a:lnSpc>
              <a:buSzPct val="80000"/>
              <a:buFont typeface="隶书" pitchFamily="49" charset="-122"/>
              <a:buChar char="★"/>
            </a:pPr>
            <a:r>
              <a:rPr lang="en-US" altLang="zh-CN" sz="2000" dirty="0">
                <a:solidFill>
                  <a:prstClr val="black"/>
                </a:solidFill>
                <a:latin typeface="华文中宋" pitchFamily="2" charset="-122"/>
                <a:ea typeface="华文中宋" pitchFamily="2" charset="-122"/>
              </a:rPr>
              <a:t> </a:t>
            </a:r>
            <a:r>
              <a:rPr lang="zh-CN" altLang="zh-CN" sz="1600" dirty="0">
                <a:solidFill>
                  <a:prstClr val="black"/>
                </a:solidFill>
                <a:latin typeface="华文中宋" pitchFamily="2" charset="-122"/>
                <a:ea typeface="华文中宋" pitchFamily="2" charset="-122"/>
              </a:rPr>
              <a:t>把</a:t>
            </a:r>
            <a:r>
              <a:rPr lang="zh-CN" altLang="zh-CN" sz="1600" dirty="0">
                <a:solidFill>
                  <a:srgbClr val="C00000"/>
                </a:solidFill>
                <a:latin typeface="华文中宋" pitchFamily="2" charset="-122"/>
                <a:ea typeface="华文中宋" pitchFamily="2" charset="-122"/>
              </a:rPr>
              <a:t>发展教育脱贫一批</a:t>
            </a:r>
            <a:r>
              <a:rPr lang="zh-CN" altLang="zh-CN" sz="1600" dirty="0">
                <a:solidFill>
                  <a:prstClr val="black"/>
                </a:solidFill>
                <a:latin typeface="华文中宋" pitchFamily="2" charset="-122"/>
                <a:ea typeface="华文中宋" pitchFamily="2" charset="-122"/>
              </a:rPr>
              <a:t>列入“五个一批”工程中，提出</a:t>
            </a:r>
            <a:r>
              <a:rPr lang="zh-CN" altLang="zh-CN" sz="1600" dirty="0">
                <a:solidFill>
                  <a:srgbClr val="C00000"/>
                </a:solidFill>
                <a:latin typeface="华文中宋" pitchFamily="2" charset="-122"/>
                <a:ea typeface="华文中宋" pitchFamily="2" charset="-122"/>
              </a:rPr>
              <a:t>“扶贫先扶智”、</a:t>
            </a:r>
            <a:r>
              <a:rPr lang="zh-CN" altLang="en-US" sz="1600" dirty="0">
                <a:solidFill>
                  <a:srgbClr val="C00000"/>
                </a:solidFill>
                <a:latin typeface="华文中宋" pitchFamily="2" charset="-122"/>
                <a:ea typeface="华文中宋" pitchFamily="2" charset="-122"/>
              </a:rPr>
              <a:t>“扶贫必扶志”、</a:t>
            </a:r>
            <a:r>
              <a:rPr lang="zh-CN" altLang="zh-CN" sz="1600" dirty="0">
                <a:solidFill>
                  <a:srgbClr val="C00000"/>
                </a:solidFill>
                <a:latin typeface="华文中宋" pitchFamily="2" charset="-122"/>
                <a:ea typeface="华文中宋" pitchFamily="2" charset="-122"/>
              </a:rPr>
              <a:t>“治贫先治愚”，</a:t>
            </a:r>
            <a:r>
              <a:rPr lang="zh-CN" altLang="en-US" sz="1600" dirty="0">
                <a:solidFill>
                  <a:srgbClr val="C00000"/>
                </a:solidFill>
                <a:latin typeface="华文中宋" pitchFamily="2" charset="-122"/>
                <a:ea typeface="华文中宋" pitchFamily="2" charset="-122"/>
              </a:rPr>
              <a:t>“</a:t>
            </a:r>
            <a:r>
              <a:rPr lang="zh-CN" altLang="zh-CN" sz="1600" dirty="0">
                <a:solidFill>
                  <a:srgbClr val="C00000"/>
                </a:solidFill>
                <a:latin typeface="华文中宋" pitchFamily="2" charset="-122"/>
                <a:ea typeface="华文中宋" pitchFamily="2" charset="-122"/>
              </a:rPr>
              <a:t>再穷也不能穷孩子，再穷也不能穷教育</a:t>
            </a:r>
            <a:r>
              <a:rPr lang="zh-CN" altLang="en-US" sz="1600" dirty="0">
                <a:solidFill>
                  <a:srgbClr val="C00000"/>
                </a:solidFill>
                <a:latin typeface="华文中宋" pitchFamily="2" charset="-122"/>
                <a:ea typeface="华文中宋" pitchFamily="2" charset="-122"/>
              </a:rPr>
              <a:t>”</a:t>
            </a:r>
            <a:r>
              <a:rPr lang="zh-CN" altLang="zh-CN" sz="1600" dirty="0">
                <a:solidFill>
                  <a:prstClr val="black"/>
                </a:solidFill>
                <a:latin typeface="华文中宋" pitchFamily="2" charset="-122"/>
                <a:ea typeface="华文中宋" pitchFamily="2" charset="-122"/>
              </a:rPr>
              <a:t> ；</a:t>
            </a:r>
            <a:endParaRPr lang="en-US" altLang="zh-CN" sz="1600" dirty="0">
              <a:solidFill>
                <a:prstClr val="black"/>
              </a:solidFill>
              <a:latin typeface="华文中宋" pitchFamily="2" charset="-122"/>
              <a:ea typeface="华文中宋" pitchFamily="2" charset="-122"/>
            </a:endParaRPr>
          </a:p>
          <a:p>
            <a:pPr marL="800100" lvl="1" indent="-342900">
              <a:lnSpc>
                <a:spcPct val="150000"/>
              </a:lnSpc>
              <a:buSzPct val="80000"/>
              <a:buFont typeface="隶书" pitchFamily="49" charset="-122"/>
              <a:buChar char="★"/>
            </a:pPr>
            <a:r>
              <a:rPr lang="en-US" altLang="zh-CN" sz="1600" dirty="0">
                <a:solidFill>
                  <a:prstClr val="black"/>
                </a:solidFill>
                <a:latin typeface="华文中宋" pitchFamily="2" charset="-122"/>
                <a:ea typeface="华文中宋" pitchFamily="2" charset="-122"/>
              </a:rPr>
              <a:t> </a:t>
            </a:r>
            <a:r>
              <a:rPr lang="zh-CN" altLang="zh-CN" sz="1600" dirty="0">
                <a:solidFill>
                  <a:prstClr val="black"/>
                </a:solidFill>
                <a:latin typeface="华文中宋" pitchFamily="2" charset="-122"/>
                <a:ea typeface="华文中宋" pitchFamily="2" charset="-122"/>
              </a:rPr>
              <a:t>“抓扶贫开发，</a:t>
            </a:r>
            <a:r>
              <a:rPr lang="zh-CN" altLang="zh-CN" sz="1600" dirty="0">
                <a:solidFill>
                  <a:srgbClr val="C00000"/>
                </a:solidFill>
                <a:latin typeface="华文中宋" pitchFamily="2" charset="-122"/>
                <a:ea typeface="华文中宋" pitchFamily="2" charset="-122"/>
              </a:rPr>
              <a:t>要紧紧扭住增加农民收入这个中心任务、健全农村基本公共服务体系这个基本保障、提高农村义务教育水平这个治本之策</a:t>
            </a:r>
            <a:r>
              <a:rPr lang="zh-CN" altLang="zh-CN" sz="1600" dirty="0">
                <a:solidFill>
                  <a:prstClr val="black"/>
                </a:solidFill>
                <a:latin typeface="华文中宋" pitchFamily="2" charset="-122"/>
                <a:ea typeface="华文中宋" pitchFamily="2" charset="-122"/>
              </a:rPr>
              <a:t>，突出重点，上下联动，综合施策”</a:t>
            </a:r>
            <a:endParaRPr lang="en-US" altLang="zh-CN" sz="1600" dirty="0">
              <a:solidFill>
                <a:prstClr val="black"/>
              </a:solidFill>
              <a:latin typeface="华文中宋" pitchFamily="2" charset="-122"/>
              <a:ea typeface="华文中宋" pitchFamily="2" charset="-122"/>
            </a:endParaRPr>
          </a:p>
          <a:p>
            <a:pPr marL="800100" lvl="1" indent="-342900">
              <a:lnSpc>
                <a:spcPct val="150000"/>
              </a:lnSpc>
              <a:buSzPct val="80000"/>
              <a:buFont typeface="隶书" pitchFamily="49" charset="-122"/>
              <a:buChar char="★"/>
            </a:pPr>
            <a:r>
              <a:rPr lang="zh-CN" altLang="zh-CN" sz="1600" dirty="0">
                <a:solidFill>
                  <a:prstClr val="black"/>
                </a:solidFill>
                <a:latin typeface="华文中宋" pitchFamily="2" charset="-122"/>
                <a:ea typeface="华文中宋" pitchFamily="2" charset="-122"/>
              </a:rPr>
              <a:t>“特别是要加大对革命老区、民族地区、边远地区、贫困地区基础教育的投入力度，保障贫困地区办学经费，健全家庭困难学生资助体系</a:t>
            </a:r>
            <a:r>
              <a:rPr lang="en-US" altLang="zh-CN" sz="1600" dirty="0">
                <a:solidFill>
                  <a:prstClr val="black"/>
                </a:solidFill>
                <a:latin typeface="华文中宋" pitchFamily="2" charset="-122"/>
                <a:ea typeface="华文中宋" pitchFamily="2" charset="-122"/>
              </a:rPr>
              <a:t>”</a:t>
            </a:r>
            <a:r>
              <a:rPr lang="zh-CN" altLang="en-US" sz="1600" dirty="0">
                <a:solidFill>
                  <a:prstClr val="black"/>
                </a:solidFill>
                <a:latin typeface="华文中宋" pitchFamily="2" charset="-122"/>
                <a:ea typeface="华文中宋" pitchFamily="2" charset="-122"/>
              </a:rPr>
              <a:t>“要切实办好农村义务教育，</a:t>
            </a:r>
            <a:r>
              <a:rPr lang="zh-CN" altLang="en-US" sz="1600" dirty="0">
                <a:solidFill>
                  <a:srgbClr val="C00000"/>
                </a:solidFill>
                <a:latin typeface="华文中宋" pitchFamily="2" charset="-122"/>
                <a:ea typeface="华文中宋" pitchFamily="2" charset="-122"/>
              </a:rPr>
              <a:t>让农村下一代掌握更多知识和技能</a:t>
            </a:r>
            <a:r>
              <a:rPr lang="en-US" altLang="zh-CN" sz="1600" dirty="0">
                <a:solidFill>
                  <a:srgbClr val="C00000"/>
                </a:solidFill>
                <a:latin typeface="华文中宋" pitchFamily="2" charset="-122"/>
                <a:ea typeface="华文中宋" pitchFamily="2" charset="-122"/>
              </a:rPr>
              <a:t>……</a:t>
            </a:r>
            <a:r>
              <a:rPr lang="zh-CN" altLang="en-US" sz="1600" dirty="0">
                <a:solidFill>
                  <a:srgbClr val="C00000"/>
                </a:solidFill>
                <a:latin typeface="华文中宋" pitchFamily="2" charset="-122"/>
                <a:ea typeface="华文中宋" pitchFamily="2" charset="-122"/>
              </a:rPr>
              <a:t>脱贫致富贵在立志，</a:t>
            </a:r>
            <a:r>
              <a:rPr lang="zh-CN" altLang="en-US" sz="1600" dirty="0">
                <a:solidFill>
                  <a:prstClr val="black"/>
                </a:solidFill>
                <a:latin typeface="华文中宋" pitchFamily="2" charset="-122"/>
                <a:ea typeface="华文中宋" pitchFamily="2" charset="-122"/>
              </a:rPr>
              <a:t>只要有志气、有信心，就没有迈不过去的坎”</a:t>
            </a:r>
            <a:endParaRPr lang="en-US" altLang="zh-CN" sz="1600" dirty="0">
              <a:solidFill>
                <a:prstClr val="black"/>
              </a:solidFill>
              <a:latin typeface="华文中宋" pitchFamily="2" charset="-122"/>
              <a:ea typeface="华文中宋" pitchFamily="2" charset="-122"/>
            </a:endParaRPr>
          </a:p>
          <a:p>
            <a:pPr marL="800100" lvl="1" indent="-342900">
              <a:lnSpc>
                <a:spcPct val="150000"/>
              </a:lnSpc>
              <a:buSzPct val="80000"/>
              <a:buFont typeface="隶书" pitchFamily="49" charset="-122"/>
              <a:buChar char="★"/>
            </a:pPr>
            <a:r>
              <a:rPr lang="zh-CN" altLang="en-US" sz="1600" dirty="0">
                <a:solidFill>
                  <a:prstClr val="black"/>
                </a:solidFill>
                <a:latin typeface="华文中宋" pitchFamily="2" charset="-122"/>
                <a:ea typeface="华文中宋" pitchFamily="2" charset="-122"/>
              </a:rPr>
              <a:t>两不愁、三保障；</a:t>
            </a:r>
            <a:r>
              <a:rPr lang="zh-CN" altLang="en-US" sz="1600" dirty="0">
                <a:solidFill>
                  <a:srgbClr val="C00000"/>
                </a:solidFill>
                <a:latin typeface="华文中宋" pitchFamily="2" charset="-122"/>
                <a:ea typeface="华文中宋" pitchFamily="2" charset="-122"/>
              </a:rPr>
              <a:t>注重增强扶贫对象和贫困地区自我发展能力，注重解决制约发展的突出问题</a:t>
            </a:r>
            <a:endParaRPr lang="zh-CN" altLang="zh-CN" sz="1600" dirty="0">
              <a:solidFill>
                <a:srgbClr val="C00000"/>
              </a:solidFill>
              <a:latin typeface="华文中宋" pitchFamily="2" charset="-122"/>
              <a:ea typeface="华文中宋" pitchFamily="2" charset="-122"/>
            </a:endParaRPr>
          </a:p>
        </p:txBody>
      </p:sp>
    </p:spTree>
    <p:extLst>
      <p:ext uri="{BB962C8B-B14F-4D97-AF65-F5344CB8AC3E}">
        <p14:creationId xmlns:p14="http://schemas.microsoft.com/office/powerpoint/2010/main" val="2544653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8220" y="169902"/>
            <a:ext cx="5822620"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发展“中国特色，世界水平”的现代教育</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3404242044"/>
              </p:ext>
            </p:extLst>
          </p:nvPr>
        </p:nvGraphicFramePr>
        <p:xfrm>
          <a:off x="526420" y="830886"/>
          <a:ext cx="11308606"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99"/>
          <p:cNvSpPr txBox="1"/>
          <p:nvPr/>
        </p:nvSpPr>
        <p:spPr>
          <a:xfrm>
            <a:off x="888220" y="4902829"/>
            <a:ext cx="10141479" cy="869533"/>
          </a:xfrm>
          <a:prstGeom prst="rect">
            <a:avLst/>
          </a:prstGeom>
          <a:noFill/>
          <a:ln w="9525">
            <a:noFill/>
          </a:ln>
        </p:spPr>
        <p:txBody>
          <a:bodyPr wrap="square">
            <a:spAutoFit/>
          </a:bodyPr>
          <a:lstStyle/>
          <a:p>
            <a:pPr>
              <a:lnSpc>
                <a:spcPct val="150000"/>
              </a:lnSpc>
            </a:pPr>
            <a:r>
              <a:rPr lang="en-US" sz="1800" b="1" dirty="0">
                <a:latin typeface="Calibri" panose="020F0502020204030204" pitchFamily="2" charset="0"/>
                <a:ea typeface="宋体" panose="02010600030101010101" pitchFamily="2" charset="-122"/>
                <a:cs typeface="Times New Roman" panose="02020603050405020304" pitchFamily="18" charset="0"/>
              </a:rPr>
              <a:t>2016</a:t>
            </a:r>
            <a:r>
              <a:rPr lang="zh-CN" sz="1800" b="1" dirty="0">
                <a:latin typeface="Calibri" panose="020F0502020204030204" pitchFamily="2" charset="0"/>
                <a:ea typeface="宋体" panose="02010600030101010101" pitchFamily="2" charset="-122"/>
              </a:rPr>
              <a:t>年</a:t>
            </a:r>
            <a:r>
              <a:rPr lang="en-US" sz="1800" b="1" dirty="0">
                <a:latin typeface="Calibri" panose="020F0502020204030204" pitchFamily="2" charset="0"/>
                <a:ea typeface="宋体" panose="02010600030101010101" pitchFamily="2" charset="-122"/>
              </a:rPr>
              <a:t>9</a:t>
            </a:r>
            <a:r>
              <a:rPr lang="zh-CN" sz="1800" b="1" dirty="0">
                <a:latin typeface="Calibri" panose="020F0502020204030204" pitchFamily="2" charset="0"/>
                <a:ea typeface="宋体" panose="02010600030101010101" pitchFamily="2" charset="-122"/>
              </a:rPr>
              <a:t>月</a:t>
            </a:r>
            <a:r>
              <a:rPr lang="en-US" sz="1800" b="1" dirty="0">
                <a:latin typeface="Calibri" panose="020F0502020204030204" pitchFamily="2" charset="0"/>
                <a:ea typeface="宋体" panose="02010600030101010101" pitchFamily="2" charset="-122"/>
              </a:rPr>
              <a:t>9</a:t>
            </a:r>
            <a:r>
              <a:rPr lang="zh-CN" sz="1800" b="1" dirty="0">
                <a:latin typeface="Calibri" panose="020F0502020204030204" pitchFamily="2" charset="0"/>
                <a:ea typeface="宋体" panose="02010600030101010101" pitchFamily="2" charset="-122"/>
              </a:rPr>
              <a:t>日</a:t>
            </a:r>
            <a:r>
              <a:rPr lang="zh-CN" sz="1800" b="1" dirty="0" smtClean="0">
                <a:latin typeface="Calibri" panose="020F0502020204030204" pitchFamily="2" charset="0"/>
                <a:ea typeface="宋体" panose="02010600030101010101" pitchFamily="2" charset="-122"/>
              </a:rPr>
              <a:t>，北京市</a:t>
            </a:r>
            <a:r>
              <a:rPr lang="zh-CN" sz="1800" b="1" dirty="0">
                <a:latin typeface="Calibri" panose="020F0502020204030204" pitchFamily="2" charset="0"/>
                <a:ea typeface="宋体" panose="02010600030101010101" pitchFamily="2" charset="-122"/>
              </a:rPr>
              <a:t>八一</a:t>
            </a:r>
            <a:r>
              <a:rPr lang="zh-CN" sz="1800" b="1" dirty="0" smtClean="0">
                <a:latin typeface="Calibri" panose="020F0502020204030204" pitchFamily="2" charset="0"/>
                <a:ea typeface="宋体" panose="02010600030101010101" pitchFamily="2" charset="-122"/>
              </a:rPr>
              <a:t>学校，</a:t>
            </a:r>
            <a:r>
              <a:rPr lang="zh-CN" sz="1800" b="1" dirty="0">
                <a:latin typeface="Calibri" panose="020F0502020204030204" pitchFamily="2" charset="0"/>
                <a:ea typeface="宋体" panose="02010600030101010101" pitchFamily="2" charset="-122"/>
              </a:rPr>
              <a:t>“基础教育在国民教育体系中处于基础性、先导性地位，必须把握好定位，全面贯彻落实党的教育方针，从多方面采取措施，努力把我国基础教育越办越好。”</a:t>
            </a:r>
            <a:endParaRPr lang="zh-CN" altLang="en-US" sz="1800" b="1" dirty="0"/>
          </a:p>
        </p:txBody>
      </p:sp>
    </p:spTree>
    <p:extLst>
      <p:ext uri="{BB962C8B-B14F-4D97-AF65-F5344CB8AC3E}">
        <p14:creationId xmlns:p14="http://schemas.microsoft.com/office/powerpoint/2010/main" val="7717032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554770384"/>
              </p:ext>
            </p:extLst>
          </p:nvPr>
        </p:nvGraphicFramePr>
        <p:xfrm>
          <a:off x="972319" y="1486762"/>
          <a:ext cx="10446086" cy="5056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972319" y="1008491"/>
            <a:ext cx="8146030" cy="461665"/>
          </a:xfrm>
          <a:prstGeom prst="rect">
            <a:avLst/>
          </a:prstGeom>
        </p:spPr>
        <p:txBody>
          <a:bodyPr wrap="square">
            <a:spAutoFit/>
          </a:bodyPr>
          <a:lstStyle/>
          <a:p>
            <a:r>
              <a:rPr lang="en-US" altLang="zh-CN" b="1" dirty="0"/>
              <a:t>2014</a:t>
            </a:r>
            <a:r>
              <a:rPr lang="zh-CN" altLang="zh-CN" b="1" dirty="0"/>
              <a:t>年</a:t>
            </a:r>
            <a:r>
              <a:rPr lang="en-US" altLang="zh-CN" b="1" dirty="0"/>
              <a:t>6</a:t>
            </a:r>
            <a:r>
              <a:rPr lang="zh-CN" altLang="zh-CN" b="1" dirty="0"/>
              <a:t>月</a:t>
            </a:r>
            <a:r>
              <a:rPr lang="en-US" altLang="zh-CN" b="1" dirty="0"/>
              <a:t>23</a:t>
            </a:r>
            <a:r>
              <a:rPr lang="zh-CN" altLang="zh-CN" b="1" dirty="0" smtClean="0"/>
              <a:t>日全国</a:t>
            </a:r>
            <a:r>
              <a:rPr lang="zh-CN" altLang="zh-CN" b="1" dirty="0"/>
              <a:t>职业教育</a:t>
            </a:r>
            <a:r>
              <a:rPr lang="zh-CN" altLang="zh-CN" b="1" dirty="0" smtClean="0"/>
              <a:t>工作会议</a:t>
            </a:r>
            <a:r>
              <a:rPr lang="zh-CN" altLang="en-US" b="1" dirty="0" smtClean="0"/>
              <a:t>讲话</a:t>
            </a:r>
            <a:endParaRPr lang="zh-CN" altLang="en-US" b="1" dirty="0"/>
          </a:p>
        </p:txBody>
      </p:sp>
      <p:sp>
        <p:nvSpPr>
          <p:cNvPr id="6" name="矩形 5"/>
          <p:cNvSpPr/>
          <p:nvPr/>
        </p:nvSpPr>
        <p:spPr>
          <a:xfrm>
            <a:off x="783420" y="430169"/>
            <a:ext cx="11881320" cy="369332"/>
          </a:xfrm>
          <a:prstGeom prst="rect">
            <a:avLst/>
          </a:prstGeom>
        </p:spPr>
        <p:txBody>
          <a:bodyPr wrap="square">
            <a:spAutoFit/>
          </a:bodyPr>
          <a:lstStyle/>
          <a:p>
            <a:pPr marL="342900" indent="-342900">
              <a:buFont typeface="Wingdings" panose="05000000000000000000" pitchFamily="2" charset="2"/>
              <a:buChar char="Ø"/>
            </a:pPr>
            <a:r>
              <a:rPr lang="zh-CN" altLang="en-US" b="1" dirty="0">
                <a:latin typeface="隶书" panose="02010509060101010101" pitchFamily="49" charset="-122"/>
                <a:ea typeface="隶书" panose="02010509060101010101" pitchFamily="49" charset="-122"/>
              </a:rPr>
              <a:t>职业教育：构建纵向贯通、横向融通的中国特色现代职业教育体系</a:t>
            </a:r>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528454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9724024" y="3041689"/>
            <a:ext cx="2281475" cy="3592278"/>
            <a:chOff x="185097" y="-404642"/>
            <a:chExt cx="2283323" cy="3595188"/>
          </a:xfrm>
        </p:grpSpPr>
        <p:sp>
          <p:nvSpPr>
            <p:cNvPr id="77" name="任意多边形 76"/>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4" name="任意多边形 83"/>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nvGrpSpPr>
            <p:cNvPr id="85" name="组合 84"/>
            <p:cNvGrpSpPr/>
            <p:nvPr/>
          </p:nvGrpSpPr>
          <p:grpSpPr>
            <a:xfrm>
              <a:off x="185097" y="-404642"/>
              <a:ext cx="2283323" cy="3595188"/>
              <a:chOff x="185097" y="-404642"/>
              <a:chExt cx="2283323" cy="3595188"/>
            </a:xfrm>
          </p:grpSpPr>
          <p:sp>
            <p:nvSpPr>
              <p:cNvPr id="86" name="任意多边形 85"/>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7" name="任意多边形 86"/>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8" name="任意多边形 87"/>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9" name="任意多边形 88"/>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grpSp>
      <p:grpSp>
        <p:nvGrpSpPr>
          <p:cNvPr id="3" name="组合 2"/>
          <p:cNvGrpSpPr/>
          <p:nvPr/>
        </p:nvGrpSpPr>
        <p:grpSpPr>
          <a:xfrm>
            <a:off x="-19273" y="-15434"/>
            <a:ext cx="5641487" cy="6852450"/>
            <a:chOff x="0" y="0"/>
            <a:chExt cx="5646057" cy="6858000"/>
          </a:xfrm>
          <a:solidFill>
            <a:srgbClr val="C00000"/>
          </a:solidFill>
        </p:grpSpPr>
        <p:sp>
          <p:nvSpPr>
            <p:cNvPr id="9" name="矩形 8"/>
            <p:cNvSpPr/>
            <p:nvPr/>
          </p:nvSpPr>
          <p:spPr>
            <a:xfrm>
              <a:off x="0" y="0"/>
              <a:ext cx="564605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chemeClr val="accent2">
                    <a:lumMod val="50000"/>
                  </a:schemeClr>
                </a:solidFill>
                <a:latin typeface="等线" panose="020F0502020204030204"/>
                <a:ea typeface="等线" panose="02010600030101010101" pitchFamily="2" charset="-122"/>
              </a:endParaRPr>
            </a:p>
          </p:txBody>
        </p:sp>
        <p:pic>
          <p:nvPicPr>
            <p:cNvPr id="2" name="图片 1"/>
            <p:cNvPicPr>
              <a:picLocks noChangeAspect="1"/>
            </p:cNvPicPr>
            <p:nvPr/>
          </p:nvPicPr>
          <p:blipFill rotWithShape="1">
            <a:blip r:embed="rId3"/>
            <a:srcRect b="42024"/>
            <a:stretch/>
          </p:blipFill>
          <p:spPr>
            <a:xfrm>
              <a:off x="2036805" y="4624170"/>
              <a:ext cx="3365284" cy="2233830"/>
            </a:xfrm>
            <a:prstGeom prst="rect">
              <a:avLst/>
            </a:prstGeom>
            <a:grpFill/>
          </p:spPr>
        </p:pic>
      </p:grpSp>
      <p:sp>
        <p:nvSpPr>
          <p:cNvPr id="10" name="椭圆 9"/>
          <p:cNvSpPr/>
          <p:nvPr/>
        </p:nvSpPr>
        <p:spPr>
          <a:xfrm>
            <a:off x="5171720" y="1669705"/>
            <a:ext cx="871693" cy="827441"/>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1" name="文本框 10"/>
          <p:cNvSpPr txBox="1"/>
          <p:nvPr/>
        </p:nvSpPr>
        <p:spPr>
          <a:xfrm>
            <a:off x="5396963" y="1774404"/>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1</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71" name="TextBox 10"/>
          <p:cNvSpPr txBox="1"/>
          <p:nvPr/>
        </p:nvSpPr>
        <p:spPr>
          <a:xfrm>
            <a:off x="515135" y="2273910"/>
            <a:ext cx="4040436" cy="1077218"/>
          </a:xfrm>
          <a:prstGeom prst="rect">
            <a:avLst/>
          </a:prstGeom>
          <a:noFill/>
        </p:spPr>
        <p:txBody>
          <a:bodyPr wrap="square" rtlCol="0">
            <a:spAutoFit/>
          </a:bodyPr>
          <a:lstStyle/>
          <a:p>
            <a:pPr algn="ctr" defTabSz="913668">
              <a:defRPr/>
            </a:pPr>
            <a:r>
              <a:rPr lang="zh-CN" altLang="en-US" sz="3200" b="1" dirty="0" smtClean="0">
                <a:solidFill>
                  <a:srgbClr val="FFFF00"/>
                </a:solidFill>
                <a:latin typeface="微软雅黑" panose="020B0503020204020204" pitchFamily="34" charset="-122"/>
                <a:ea typeface="微软雅黑" panose="020B0503020204020204" pitchFamily="34" charset="-122"/>
              </a:rPr>
              <a:t>一</a:t>
            </a:r>
            <a:r>
              <a:rPr lang="en-US" altLang="zh-CN" sz="3200" b="1" dirty="0" smtClean="0">
                <a:solidFill>
                  <a:srgbClr val="FFFF00"/>
                </a:solidFill>
                <a:latin typeface="微软雅黑" panose="020B0503020204020204" pitchFamily="34" charset="-122"/>
                <a:ea typeface="微软雅黑" panose="020B0503020204020204" pitchFamily="34" charset="-122"/>
              </a:rPr>
              <a:t>. </a:t>
            </a:r>
            <a:r>
              <a:rPr lang="zh-CN" altLang="en-US" sz="3200" b="1" dirty="0" smtClean="0">
                <a:solidFill>
                  <a:srgbClr val="FFFF00"/>
                </a:solidFill>
                <a:latin typeface="微软雅黑" panose="020B0503020204020204" pitchFamily="34" charset="-122"/>
                <a:ea typeface="微软雅黑" panose="020B0503020204020204" pitchFamily="34" charset="-122"/>
              </a:rPr>
              <a:t>教育是国之大计、党之大计</a:t>
            </a:r>
            <a:endParaRPr lang="zh-CN" altLang="en-US" sz="3200" b="1" dirty="0">
              <a:solidFill>
                <a:srgbClr val="FFFF00"/>
              </a:solidFill>
              <a:latin typeface="微软雅黑" panose="020B0503020204020204" pitchFamily="34" charset="-122"/>
              <a:ea typeface="微软雅黑" panose="020B0503020204020204" pitchFamily="34" charset="-122"/>
            </a:endParaRPr>
          </a:p>
        </p:txBody>
      </p:sp>
      <p:cxnSp>
        <p:nvCxnSpPr>
          <p:cNvPr id="72" name="直接连接符 71"/>
          <p:cNvCxnSpPr/>
          <p:nvPr/>
        </p:nvCxnSpPr>
        <p:spPr>
          <a:xfrm>
            <a:off x="564542" y="2862049"/>
            <a:ext cx="3941623"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114488" y="1774404"/>
            <a:ext cx="5437249"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教育的历史地位与作用</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flipV="1">
            <a:off x="6152110" y="2260386"/>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141858" y="4292660"/>
            <a:ext cx="901555" cy="803954"/>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24" name="文本框 23"/>
          <p:cNvSpPr txBox="1"/>
          <p:nvPr/>
        </p:nvSpPr>
        <p:spPr>
          <a:xfrm>
            <a:off x="5396964" y="4393639"/>
            <a:ext cx="653597" cy="645808"/>
          </a:xfrm>
          <a:prstGeom prst="rect">
            <a:avLst/>
          </a:prstGeom>
          <a:noFill/>
        </p:spPr>
        <p:txBody>
          <a:bodyPr wrap="square" rtlCol="0">
            <a:spAutoFit/>
          </a:bodyPr>
          <a:lstStyle/>
          <a:p>
            <a:pPr defTabSz="913668">
              <a:defRPr/>
            </a:pPr>
            <a:r>
              <a:rPr lang="en-US" altLang="zh-CN" sz="3597" b="1" dirty="0" smtClean="0">
                <a:solidFill>
                  <a:srgbClr val="A63A22"/>
                </a:solidFill>
                <a:latin typeface="微软雅黑" panose="020B0503020204020204" pitchFamily="34" charset="-122"/>
                <a:ea typeface="微软雅黑" panose="020B0503020204020204" pitchFamily="34" charset="-122"/>
              </a:rPr>
              <a:t>2</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flipV="1">
            <a:off x="6043413" y="4904258"/>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152110" y="4374321"/>
            <a:ext cx="5362007"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习近平相关重要论述</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4810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3958" y="908720"/>
            <a:ext cx="11901871" cy="5493812"/>
          </a:xfrm>
          <a:prstGeom prst="rect">
            <a:avLst/>
          </a:prstGeom>
          <a:noFill/>
          <a:ln w="9525">
            <a:noFill/>
          </a:ln>
        </p:spPr>
        <p:txBody>
          <a:bodyPr wrap="square">
            <a:spAutoFit/>
          </a:bodyPr>
          <a:lstStyle/>
          <a:p>
            <a:pPr marL="285750" indent="-285750" algn="l">
              <a:lnSpc>
                <a:spcPct val="150000"/>
              </a:lnSpc>
              <a:buFont typeface="Wingdings" panose="05000000000000000000" pitchFamily="2" charset="2"/>
              <a:buChar char="Ø"/>
            </a:pP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加快发展现代职业教育，既有利于缓解当前就业压力，也是解决高技能人才短缺的</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战略之</a:t>
            </a:r>
            <a:r>
              <a:rPr 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举</a:t>
            </a:r>
            <a:endParaRPr lang="en-US" altLang="zh-CN" sz="1800" b="1" dirty="0" smtClean="0">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实施</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职业技能提升行动，强化职业技能培训。从失业保险基金结余中</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拿出1000亿元，用于1500万人次以上的职工技能提升和转岗转业</a:t>
            </a:r>
            <a:r>
              <a:rPr 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培训</a:t>
            </a:r>
            <a:endParaRPr lang="en-US" alt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改革</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完善高职院校考试招生办法，鼓励更多</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应届高中毕业生和退役军人、下岗职工、农民工</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等报考，今年大规模扩招</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100万</a:t>
            </a:r>
            <a:r>
              <a:rPr 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人</a:t>
            </a:r>
            <a:endParaRPr lang="en-US" alt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扩大</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高职院校奖助学金覆盖面、提高补助标准，</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加快学历证书和职业技能等级证书互通</a:t>
            </a:r>
            <a:r>
              <a:rPr 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衔接</a:t>
            </a:r>
            <a:endParaRPr lang="en-US" alt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改革</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高职院校办学体制，提高办学</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质量</a:t>
            </a:r>
            <a:endParaRPr lang="en-US" altLang="zh-CN" sz="1800" b="1" dirty="0" smtClean="0">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中央</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财政大幅增加对高职院校的投入，地方财政也要加强支持。中央财政现代职业教育质量提升计划专项资金安排237.21亿元，增长26.6</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1800" b="1" dirty="0" smtClean="0">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设立</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中等职业教育</a:t>
            </a:r>
            <a:r>
              <a:rPr lang="zh-CN" sz="18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国家</a:t>
            </a:r>
            <a:r>
              <a:rPr 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奖学金</a:t>
            </a:r>
            <a:endParaRPr lang="en-US" altLang="zh-CN" sz="18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支持</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企业和社会力量兴办</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职业教育</a:t>
            </a:r>
            <a:endParaRPr lang="en-US" altLang="zh-CN" sz="1800" b="1" dirty="0" smtClean="0">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l">
              <a:lnSpc>
                <a:spcPct val="150000"/>
              </a:lnSpc>
              <a:buFont typeface="Wingdings" panose="05000000000000000000" pitchFamily="2" charset="2"/>
              <a:buChar char="Ø"/>
            </a:pP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 </a:t>
            </a:r>
            <a:r>
              <a:rPr lang="zh-CN" sz="1800" b="1" dirty="0" smtClean="0">
                <a:latin typeface="华文中宋" panose="02010600040101010101" pitchFamily="2" charset="-122"/>
                <a:ea typeface="华文中宋" panose="02010600040101010101" pitchFamily="2" charset="-122"/>
                <a:cs typeface="Times New Roman" panose="02020603050405020304" pitchFamily="18" charset="0"/>
              </a:rPr>
              <a:t>我们</a:t>
            </a:r>
            <a:r>
              <a:rPr lang="zh-CN" sz="1800" b="1" dirty="0">
                <a:latin typeface="华文中宋" panose="02010600040101010101" pitchFamily="2" charset="-122"/>
                <a:ea typeface="华文中宋" panose="02010600040101010101" pitchFamily="2" charset="-122"/>
                <a:cs typeface="Times New Roman" panose="02020603050405020304" pitchFamily="18" charset="0"/>
              </a:rPr>
              <a:t>要以现代职业教育的大改革大发展，加快培养国家发展急需的各类技术技能人才，让更多青年凭借一技之长实现人生价值，让三百六十行人才荟萃、繁星璀璨。</a:t>
            </a:r>
            <a:endParaRPr lang="zh-CN" altLang="en-US" sz="1800" b="1" dirty="0">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08782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1441" y="624840"/>
            <a:ext cx="9020846" cy="398780"/>
          </a:xfrm>
          <a:prstGeom prst="rect">
            <a:avLst/>
          </a:prstGeom>
          <a:noFill/>
          <a:ln w="9525">
            <a:noFill/>
          </a:ln>
        </p:spPr>
        <p:txBody>
          <a:bodyPr wrap="square">
            <a:spAutoFit/>
          </a:bodyPr>
          <a:lstStyle/>
          <a:p>
            <a:r>
              <a:rPr lang="en-US" altLang="zh-CN" sz="2000" b="1" dirty="0" smtClean="0">
                <a:ea typeface="宋体" panose="02010600030101010101" pitchFamily="2" charset="-122"/>
                <a:hlinkClick r:id="rId2" action="ppaction://hlinkfile"/>
              </a:rPr>
              <a:t>2019</a:t>
            </a:r>
            <a:r>
              <a:rPr lang="zh-CN" altLang="en-US" sz="2000" b="1" dirty="0" smtClean="0">
                <a:ea typeface="宋体" panose="02010600030101010101" pitchFamily="2" charset="-122"/>
                <a:hlinkClick r:id="rId2" action="ppaction://hlinkfile"/>
              </a:rPr>
              <a:t>年</a:t>
            </a:r>
            <a:r>
              <a:rPr lang="en-US" altLang="zh-CN" sz="2000" b="1" dirty="0" smtClean="0">
                <a:ea typeface="宋体" panose="02010600030101010101" pitchFamily="2" charset="-122"/>
                <a:hlinkClick r:id="rId2" action="ppaction://hlinkfile"/>
              </a:rPr>
              <a:t>1</a:t>
            </a:r>
            <a:r>
              <a:rPr lang="zh-CN" altLang="en-US" sz="2000" b="1" dirty="0" smtClean="0">
                <a:ea typeface="宋体" panose="02010600030101010101" pitchFamily="2" charset="-122"/>
                <a:hlinkClick r:id="rId2" action="ppaction://hlinkfile"/>
              </a:rPr>
              <a:t>月，</a:t>
            </a:r>
            <a:r>
              <a:rPr lang="zh-CN" sz="2000" b="1" dirty="0" smtClean="0">
                <a:ea typeface="宋体" panose="02010600030101010101" pitchFamily="2" charset="-122"/>
                <a:hlinkClick r:id="rId2" action="ppaction://hlinkfile"/>
              </a:rPr>
              <a:t>《国家职业教育改革实施方案》</a:t>
            </a:r>
            <a:r>
              <a:rPr lang="zh-CN" sz="2000" b="1" dirty="0">
                <a:ea typeface="宋体" panose="02010600030101010101" pitchFamily="2" charset="-122"/>
                <a:hlinkClick r:id="rId2" action="ppaction://hlinkfile"/>
              </a:rPr>
              <a:t>国发[2019]4号： 共</a:t>
            </a:r>
            <a:r>
              <a:rPr lang="en-US" altLang="zh-CN" sz="2000" b="1" dirty="0">
                <a:ea typeface="宋体" panose="02010600030101010101" pitchFamily="2" charset="-122"/>
                <a:hlinkClick r:id="rId2" action="ppaction://hlinkfile"/>
              </a:rPr>
              <a:t>20</a:t>
            </a:r>
            <a:r>
              <a:rPr lang="zh-CN" altLang="en-US" sz="2000" b="1" dirty="0">
                <a:ea typeface="宋体" panose="02010600030101010101" pitchFamily="2" charset="-122"/>
                <a:hlinkClick r:id="rId2" action="ppaction://hlinkfile"/>
              </a:rPr>
              <a:t>条</a:t>
            </a:r>
            <a:endParaRPr lang="zh-CN" altLang="en-US" sz="2000" b="1" dirty="0">
              <a:ea typeface="宋体" panose="02010600030101010101" pitchFamily="2" charset="-122"/>
            </a:endParaRPr>
          </a:p>
        </p:txBody>
      </p:sp>
      <p:sp>
        <p:nvSpPr>
          <p:cNvPr id="6" name="文本框 5"/>
          <p:cNvSpPr txBox="1"/>
          <p:nvPr/>
        </p:nvSpPr>
        <p:spPr>
          <a:xfrm>
            <a:off x="254121" y="1023620"/>
            <a:ext cx="11670933" cy="4816383"/>
          </a:xfrm>
          <a:prstGeom prst="rect">
            <a:avLst/>
          </a:prstGeom>
          <a:noFill/>
        </p:spPr>
        <p:txBody>
          <a:bodyPr wrap="square" rtlCol="0" anchor="t">
            <a:spAutoFit/>
          </a:bodyPr>
          <a:lstStyle/>
          <a:p>
            <a:pPr marL="800100" lvl="1" indent="-342900" algn="l">
              <a:lnSpc>
                <a:spcPct val="150000"/>
              </a:lnSpc>
              <a:spcBef>
                <a:spcPts val="500"/>
              </a:spcBef>
              <a:spcAft>
                <a:spcPts val="500"/>
              </a:spcAft>
              <a:buFont typeface="Wingdings" panose="05000000000000000000" charset="0"/>
              <a:buChar char="Ø"/>
            </a:pPr>
            <a:r>
              <a:rPr lang="zh-CN" sz="2000" b="1" dirty="0">
                <a:latin typeface="隶书" pitchFamily="49" charset="-122"/>
                <a:ea typeface="隶书" pitchFamily="49" charset="-122"/>
                <a:cs typeface="Times New Roman" panose="02020603050405020304" pitchFamily="18" charset="0"/>
                <a:sym typeface="+mn-ea"/>
              </a:rPr>
              <a:t>到</a:t>
            </a:r>
            <a:r>
              <a:rPr lang="en-US" altLang="zh-CN" sz="2000" b="1" dirty="0">
                <a:latin typeface="隶书" pitchFamily="49" charset="-122"/>
                <a:ea typeface="隶书" pitchFamily="49" charset="-122"/>
                <a:cs typeface="Times New Roman" panose="02020603050405020304" pitchFamily="18" charset="0"/>
                <a:sym typeface="+mn-ea"/>
              </a:rPr>
              <a:t>2022</a:t>
            </a:r>
            <a:r>
              <a:rPr lang="zh-CN" altLang="en-US" sz="2000" b="1" dirty="0">
                <a:latin typeface="隶书" pitchFamily="49" charset="-122"/>
                <a:ea typeface="隶书" pitchFamily="49" charset="-122"/>
                <a:cs typeface="Times New Roman" panose="02020603050405020304" pitchFamily="18" charset="0"/>
                <a:sym typeface="+mn-ea"/>
              </a:rPr>
              <a:t>年，职业院校教学条件基本达标，一大批普通本科高等学校向应用型转变，建设</a:t>
            </a:r>
            <a:r>
              <a:rPr lang="en-US" altLang="zh-CN" sz="2000" b="1" dirty="0">
                <a:latin typeface="隶书" pitchFamily="49" charset="-122"/>
                <a:ea typeface="隶书" pitchFamily="49" charset="-122"/>
                <a:cs typeface="Times New Roman" panose="02020603050405020304" pitchFamily="18" charset="0"/>
                <a:sym typeface="+mn-ea"/>
              </a:rPr>
              <a:t>50</a:t>
            </a:r>
            <a:r>
              <a:rPr lang="zh-CN" altLang="en-US" sz="2000" b="1" dirty="0">
                <a:latin typeface="隶书" pitchFamily="49" charset="-122"/>
                <a:ea typeface="隶书" pitchFamily="49" charset="-122"/>
                <a:cs typeface="Times New Roman" panose="02020603050405020304" pitchFamily="18" charset="0"/>
                <a:sym typeface="+mn-ea"/>
              </a:rPr>
              <a:t>所高等职业学校和</a:t>
            </a:r>
            <a:r>
              <a:rPr lang="en-US" altLang="zh-CN" sz="2000" b="1" dirty="0">
                <a:latin typeface="隶书" pitchFamily="49" charset="-122"/>
                <a:ea typeface="隶书" pitchFamily="49" charset="-122"/>
                <a:cs typeface="Times New Roman" panose="02020603050405020304" pitchFamily="18" charset="0"/>
                <a:sym typeface="+mn-ea"/>
              </a:rPr>
              <a:t>150</a:t>
            </a:r>
            <a:r>
              <a:rPr lang="zh-CN" altLang="en-US" sz="2000" b="1" dirty="0">
                <a:latin typeface="隶书" pitchFamily="49" charset="-122"/>
                <a:ea typeface="隶书" pitchFamily="49" charset="-122"/>
                <a:cs typeface="Times New Roman" panose="02020603050405020304" pitchFamily="18" charset="0"/>
                <a:sym typeface="+mn-ea"/>
              </a:rPr>
              <a:t>个骨干专业（群）</a:t>
            </a:r>
          </a:p>
          <a:p>
            <a:pPr marL="800100" lvl="1" indent="-342900" algn="l">
              <a:lnSpc>
                <a:spcPct val="150000"/>
              </a:lnSpc>
              <a:spcBef>
                <a:spcPts val="500"/>
              </a:spcBef>
              <a:spcAft>
                <a:spcPts val="500"/>
              </a:spcAft>
              <a:buFont typeface="Wingdings" panose="05000000000000000000" charset="0"/>
              <a:buChar char="Ø"/>
            </a:pPr>
            <a:r>
              <a:rPr lang="zh-CN" altLang="en-US" sz="2000" dirty="0">
                <a:latin typeface="隶书" pitchFamily="49" charset="-122"/>
                <a:ea typeface="隶书" pitchFamily="49" charset="-122"/>
                <a:sym typeface="+mn-ea"/>
              </a:rPr>
              <a:t>建成覆盖大部分行业领域、具有国际先进水平的</a:t>
            </a:r>
            <a:r>
              <a:rPr lang="zh-CN" altLang="en-US" sz="2000" dirty="0">
                <a:solidFill>
                  <a:srgbClr val="FF0000"/>
                </a:solidFill>
                <a:latin typeface="隶书" pitchFamily="49" charset="-122"/>
                <a:ea typeface="隶书" pitchFamily="49" charset="-122"/>
                <a:sym typeface="+mn-ea"/>
              </a:rPr>
              <a:t>中国职业教育标准体系</a:t>
            </a:r>
          </a:p>
          <a:p>
            <a:pPr marL="800100" lvl="1" indent="-342900" algn="l">
              <a:lnSpc>
                <a:spcPct val="150000"/>
              </a:lnSpc>
              <a:spcBef>
                <a:spcPts val="500"/>
              </a:spcBef>
              <a:spcAft>
                <a:spcPts val="500"/>
              </a:spcAft>
              <a:buFont typeface="Wingdings" panose="05000000000000000000" charset="0"/>
              <a:buChar char="Ø"/>
            </a:pPr>
            <a:r>
              <a:rPr lang="zh-CN" altLang="en-US" sz="2000" dirty="0">
                <a:latin typeface="隶书" pitchFamily="49" charset="-122"/>
                <a:ea typeface="隶书" pitchFamily="49" charset="-122"/>
                <a:sym typeface="+mn-ea"/>
              </a:rPr>
              <a:t>企业参与职业教育的积极性有较大提升，培育数以万计的产教融合兴业，打造一批优秀职业教育培训评价组织，推动</a:t>
            </a:r>
            <a:r>
              <a:rPr lang="en-US" altLang="zh-CN" sz="2000" dirty="0">
                <a:solidFill>
                  <a:srgbClr val="FF0000"/>
                </a:solidFill>
                <a:latin typeface="隶书" pitchFamily="49" charset="-122"/>
                <a:ea typeface="隶书" pitchFamily="49" charset="-122"/>
                <a:sym typeface="+mn-ea"/>
              </a:rPr>
              <a:t>300</a:t>
            </a:r>
            <a:r>
              <a:rPr lang="zh-CN" altLang="en-US" sz="2000" dirty="0">
                <a:solidFill>
                  <a:srgbClr val="FF0000"/>
                </a:solidFill>
                <a:latin typeface="隶书" pitchFamily="49" charset="-122"/>
                <a:ea typeface="隶书" pitchFamily="49" charset="-122"/>
                <a:sym typeface="+mn-ea"/>
              </a:rPr>
              <a:t>个具有辐射引领作用的高水平专业化产教融合实训基地</a:t>
            </a:r>
          </a:p>
          <a:p>
            <a:pPr marL="800100" lvl="1" indent="-342900" algn="l">
              <a:lnSpc>
                <a:spcPct val="150000"/>
              </a:lnSpc>
              <a:spcBef>
                <a:spcPts val="500"/>
              </a:spcBef>
              <a:spcAft>
                <a:spcPts val="500"/>
              </a:spcAft>
              <a:buFont typeface="Wingdings" panose="05000000000000000000" charset="0"/>
              <a:buChar char="Ø"/>
            </a:pPr>
            <a:r>
              <a:rPr lang="zh-CN" altLang="en-US" sz="2000" dirty="0">
                <a:latin typeface="隶书" pitchFamily="49" charset="-122"/>
                <a:ea typeface="隶书" pitchFamily="49" charset="-122"/>
                <a:sym typeface="+mn-ea"/>
              </a:rPr>
              <a:t>职业院校</a:t>
            </a:r>
            <a:r>
              <a:rPr lang="zh-CN" altLang="en-US" sz="2000" dirty="0">
                <a:solidFill>
                  <a:srgbClr val="C00000"/>
                </a:solidFill>
                <a:latin typeface="隶书" pitchFamily="49" charset="-122"/>
                <a:ea typeface="隶书" pitchFamily="49" charset="-122"/>
                <a:sym typeface="+mn-ea"/>
              </a:rPr>
              <a:t>实践性教学</a:t>
            </a:r>
            <a:r>
              <a:rPr lang="zh-CN" altLang="en-US" sz="2000" dirty="0">
                <a:latin typeface="隶书" pitchFamily="49" charset="-122"/>
                <a:ea typeface="隶书" pitchFamily="49" charset="-122"/>
                <a:sym typeface="+mn-ea"/>
              </a:rPr>
              <a:t>课时原则上占总课时一半以上，</a:t>
            </a:r>
            <a:r>
              <a:rPr lang="zh-CN" altLang="en-US" sz="2000" dirty="0">
                <a:solidFill>
                  <a:srgbClr val="C00000"/>
                </a:solidFill>
                <a:latin typeface="隶书" pitchFamily="49" charset="-122"/>
                <a:ea typeface="隶书" pitchFamily="49" charset="-122"/>
                <a:sym typeface="+mn-ea"/>
              </a:rPr>
              <a:t>定岗实习</a:t>
            </a:r>
            <a:r>
              <a:rPr lang="zh-CN" altLang="en-US" sz="2000" dirty="0" smtClean="0">
                <a:latin typeface="隶书" pitchFamily="49" charset="-122"/>
                <a:ea typeface="隶书" pitchFamily="49" charset="-122"/>
                <a:sym typeface="+mn-ea"/>
              </a:rPr>
              <a:t>时间一般为</a:t>
            </a:r>
            <a:r>
              <a:rPr lang="en-US" altLang="zh-CN" sz="2000" dirty="0">
                <a:latin typeface="隶书" pitchFamily="49" charset="-122"/>
                <a:ea typeface="隶书" pitchFamily="49" charset="-122"/>
                <a:sym typeface="+mn-ea"/>
              </a:rPr>
              <a:t>6</a:t>
            </a:r>
            <a:r>
              <a:rPr lang="zh-CN" altLang="en-US" sz="2000" dirty="0">
                <a:latin typeface="隶书" pitchFamily="49" charset="-122"/>
                <a:ea typeface="隶书" pitchFamily="49" charset="-122"/>
                <a:sym typeface="+mn-ea"/>
              </a:rPr>
              <a:t>个月</a:t>
            </a:r>
          </a:p>
          <a:p>
            <a:pPr marL="800100" lvl="1" indent="-342900" algn="l">
              <a:lnSpc>
                <a:spcPct val="150000"/>
              </a:lnSpc>
              <a:spcBef>
                <a:spcPts val="500"/>
              </a:spcBef>
              <a:spcAft>
                <a:spcPts val="500"/>
              </a:spcAft>
              <a:buFont typeface="Wingdings" panose="05000000000000000000" charset="0"/>
              <a:buChar char="Ø"/>
            </a:pPr>
            <a:r>
              <a:rPr lang="en-US" altLang="zh-CN" sz="2000" dirty="0">
                <a:solidFill>
                  <a:srgbClr val="FF0000"/>
                </a:solidFill>
                <a:latin typeface="隶书" pitchFamily="49" charset="-122"/>
                <a:ea typeface="隶书" pitchFamily="49" charset="-122"/>
                <a:sym typeface="+mn-ea"/>
              </a:rPr>
              <a:t>“</a:t>
            </a:r>
            <a:r>
              <a:rPr lang="zh-CN" altLang="en-US" sz="2000" dirty="0">
                <a:solidFill>
                  <a:srgbClr val="FF0000"/>
                </a:solidFill>
                <a:latin typeface="隶书" pitchFamily="49" charset="-122"/>
                <a:ea typeface="隶书" pitchFamily="49" charset="-122"/>
                <a:sym typeface="+mn-ea"/>
              </a:rPr>
              <a:t>双师型</a:t>
            </a:r>
            <a:r>
              <a:rPr lang="en-US" altLang="zh-CN" sz="2000" dirty="0">
                <a:solidFill>
                  <a:srgbClr val="FF0000"/>
                </a:solidFill>
                <a:latin typeface="隶书" pitchFamily="49" charset="-122"/>
                <a:ea typeface="隶书" pitchFamily="49" charset="-122"/>
                <a:sym typeface="+mn-ea"/>
              </a:rPr>
              <a:t>”</a:t>
            </a:r>
            <a:r>
              <a:rPr lang="zh-CN" altLang="en-US" sz="2000" dirty="0">
                <a:solidFill>
                  <a:srgbClr val="FF0000"/>
                </a:solidFill>
                <a:latin typeface="隶书" pitchFamily="49" charset="-122"/>
                <a:ea typeface="隶书" pitchFamily="49" charset="-122"/>
                <a:sym typeface="+mn-ea"/>
              </a:rPr>
              <a:t>教师占专业课教师总数超过一半</a:t>
            </a:r>
            <a:r>
              <a:rPr lang="zh-CN" altLang="en-US" sz="2000" dirty="0">
                <a:latin typeface="隶书" pitchFamily="49" charset="-122"/>
                <a:ea typeface="隶书" pitchFamily="49" charset="-122"/>
                <a:sym typeface="+mn-ea"/>
              </a:rPr>
              <a:t>，分专业建设一批国家级职业教育教师教学创新团队</a:t>
            </a:r>
          </a:p>
          <a:p>
            <a:pPr marL="800100" lvl="1" indent="-342900" algn="l">
              <a:lnSpc>
                <a:spcPct val="150000"/>
              </a:lnSpc>
              <a:spcBef>
                <a:spcPts val="500"/>
              </a:spcBef>
              <a:spcAft>
                <a:spcPts val="500"/>
              </a:spcAft>
              <a:buFont typeface="Wingdings" panose="05000000000000000000" charset="0"/>
              <a:buChar char="Ø"/>
            </a:pPr>
            <a:r>
              <a:rPr lang="zh-CN" altLang="en-US" sz="2000" dirty="0">
                <a:latin typeface="隶书" pitchFamily="49" charset="-122"/>
                <a:ea typeface="隶书" pitchFamily="49" charset="-122"/>
                <a:sym typeface="+mn-ea"/>
              </a:rPr>
              <a:t>从</a:t>
            </a:r>
            <a:r>
              <a:rPr lang="en-US" altLang="zh-CN" sz="2000" dirty="0">
                <a:latin typeface="隶书" pitchFamily="49" charset="-122"/>
                <a:ea typeface="隶书" pitchFamily="49" charset="-122"/>
                <a:sym typeface="+mn-ea"/>
              </a:rPr>
              <a:t>2019</a:t>
            </a:r>
            <a:r>
              <a:rPr lang="zh-CN" altLang="en-US" sz="2000" dirty="0">
                <a:latin typeface="隶书" pitchFamily="49" charset="-122"/>
                <a:ea typeface="隶书" pitchFamily="49" charset="-122"/>
                <a:sym typeface="+mn-ea"/>
              </a:rPr>
              <a:t>年开始，在职业院校、应用型本科高校启动</a:t>
            </a:r>
            <a:r>
              <a:rPr lang="en-US" altLang="zh-CN" sz="2000" dirty="0">
                <a:latin typeface="隶书" pitchFamily="49" charset="-122"/>
                <a:ea typeface="隶书" pitchFamily="49" charset="-122"/>
                <a:sym typeface="+mn-ea"/>
              </a:rPr>
              <a:t>“</a:t>
            </a:r>
            <a:r>
              <a:rPr lang="zh-CN" altLang="en-US" sz="2000" dirty="0">
                <a:latin typeface="隶书" pitchFamily="49" charset="-122"/>
                <a:ea typeface="隶书" pitchFamily="49" charset="-122"/>
                <a:sym typeface="+mn-ea"/>
              </a:rPr>
              <a:t>学历证书</a:t>
            </a:r>
            <a:r>
              <a:rPr lang="en-US" altLang="zh-CN" sz="2000" dirty="0">
                <a:latin typeface="隶书" pitchFamily="49" charset="-122"/>
                <a:ea typeface="隶书" pitchFamily="49" charset="-122"/>
                <a:sym typeface="+mn-ea"/>
              </a:rPr>
              <a:t>+</a:t>
            </a:r>
            <a:r>
              <a:rPr lang="zh-CN" altLang="en-US" sz="2000" dirty="0">
                <a:latin typeface="隶书" pitchFamily="49" charset="-122"/>
                <a:ea typeface="隶书" pitchFamily="49" charset="-122"/>
                <a:sym typeface="+mn-ea"/>
              </a:rPr>
              <a:t>若干职业技能等级证书</a:t>
            </a:r>
            <a:r>
              <a:rPr lang="en-US" altLang="zh-CN" sz="2000" dirty="0">
                <a:latin typeface="隶书" pitchFamily="49" charset="-122"/>
                <a:ea typeface="隶书" pitchFamily="49" charset="-122"/>
                <a:sym typeface="+mn-ea"/>
              </a:rPr>
              <a:t>”</a:t>
            </a:r>
            <a:r>
              <a:rPr lang="zh-CN" altLang="en-US" sz="2000" dirty="0">
                <a:latin typeface="隶书" pitchFamily="49" charset="-122"/>
                <a:ea typeface="隶书" pitchFamily="49" charset="-122"/>
                <a:sym typeface="+mn-ea"/>
              </a:rPr>
              <a:t>制度试点（</a:t>
            </a:r>
            <a:r>
              <a:rPr lang="en-US" altLang="zh-CN" sz="2000" dirty="0">
                <a:solidFill>
                  <a:srgbClr val="FF0000"/>
                </a:solidFill>
                <a:latin typeface="隶书" pitchFamily="49" charset="-122"/>
                <a:ea typeface="隶书" pitchFamily="49" charset="-122"/>
                <a:sym typeface="+mn-ea"/>
              </a:rPr>
              <a:t>1+X</a:t>
            </a:r>
            <a:r>
              <a:rPr lang="zh-CN" altLang="en-US" sz="2000" dirty="0">
                <a:solidFill>
                  <a:srgbClr val="FF0000"/>
                </a:solidFill>
                <a:latin typeface="隶书" pitchFamily="49" charset="-122"/>
                <a:ea typeface="隶书" pitchFamily="49" charset="-122"/>
                <a:sym typeface="+mn-ea"/>
              </a:rPr>
              <a:t>证书制度试点</a:t>
            </a:r>
            <a:r>
              <a:rPr lang="zh-CN" altLang="en-US" sz="2000" dirty="0">
                <a:latin typeface="隶书" pitchFamily="49" charset="-122"/>
                <a:ea typeface="隶书" pitchFamily="49" charset="-122"/>
                <a:sym typeface="+mn-ea"/>
              </a:rPr>
              <a:t>）工作</a:t>
            </a:r>
          </a:p>
        </p:txBody>
      </p:sp>
      <p:sp>
        <p:nvSpPr>
          <p:cNvPr id="2" name="矩形 1"/>
          <p:cNvSpPr/>
          <p:nvPr/>
        </p:nvSpPr>
        <p:spPr>
          <a:xfrm>
            <a:off x="1734588" y="5890231"/>
            <a:ext cx="8988830" cy="646331"/>
          </a:xfrm>
          <a:prstGeom prst="rect">
            <a:avLst/>
          </a:prstGeom>
          <a:solidFill>
            <a:srgbClr val="C00000"/>
          </a:solidFill>
        </p:spPr>
        <p:txBody>
          <a:bodyPr wrap="square">
            <a:spAutoFit/>
          </a:bodyPr>
          <a:lstStyle/>
          <a:p>
            <a:r>
              <a:rPr lang="en-US" altLang="zh-CN" b="1" dirty="0" smtClean="0">
                <a:solidFill>
                  <a:schemeClr val="bg1"/>
                </a:solidFill>
                <a:latin typeface="Helvetica Neue"/>
              </a:rPr>
              <a:t>2019.4</a:t>
            </a:r>
            <a:r>
              <a:rPr lang="zh-CN" altLang="en-US" b="1" dirty="0" smtClean="0">
                <a:solidFill>
                  <a:schemeClr val="bg1"/>
                </a:solidFill>
                <a:latin typeface="Helvetica Neue"/>
              </a:rPr>
              <a:t>，中国</a:t>
            </a:r>
            <a:r>
              <a:rPr lang="zh-CN" altLang="en-US" b="1" dirty="0">
                <a:solidFill>
                  <a:schemeClr val="bg1"/>
                </a:solidFill>
                <a:latin typeface="Helvetica Neue"/>
              </a:rPr>
              <a:t>特色高水平高职学校和专业建设计划（简称“双高计划”</a:t>
            </a:r>
            <a:r>
              <a:rPr lang="zh-CN" altLang="en-US" b="1" dirty="0" smtClean="0">
                <a:solidFill>
                  <a:schemeClr val="bg1"/>
                </a:solidFill>
                <a:latin typeface="Helvetica Neue"/>
              </a:rPr>
              <a:t>）；</a:t>
            </a:r>
            <a:r>
              <a:rPr lang="en-US" altLang="zh-CN" b="1" dirty="0" smtClean="0">
                <a:solidFill>
                  <a:schemeClr val="bg1"/>
                </a:solidFill>
                <a:latin typeface="Helvetica Neue"/>
              </a:rPr>
              <a:t>12</a:t>
            </a:r>
            <a:r>
              <a:rPr lang="zh-CN" altLang="en-US" b="1" dirty="0" smtClean="0">
                <a:solidFill>
                  <a:schemeClr val="bg1"/>
                </a:solidFill>
                <a:latin typeface="Helvetica Neue"/>
              </a:rPr>
              <a:t>月，公布中国特色高水平高职学校和专业建设高校及建设专业名单，共计</a:t>
            </a:r>
            <a:r>
              <a:rPr lang="en-US" altLang="zh-CN" b="1" dirty="0" smtClean="0">
                <a:solidFill>
                  <a:schemeClr val="bg1"/>
                </a:solidFill>
                <a:latin typeface="Helvetica Neue"/>
              </a:rPr>
              <a:t>197</a:t>
            </a:r>
            <a:r>
              <a:rPr lang="zh-CN" altLang="en-US" b="1" dirty="0" smtClean="0">
                <a:solidFill>
                  <a:schemeClr val="bg1"/>
                </a:solidFill>
                <a:latin typeface="Helvetica Neue"/>
              </a:rPr>
              <a:t>所（</a:t>
            </a:r>
            <a:r>
              <a:rPr lang="en-US" altLang="zh-CN" b="1" dirty="0" smtClean="0">
                <a:solidFill>
                  <a:schemeClr val="bg1"/>
                </a:solidFill>
                <a:latin typeface="Helvetica Neue"/>
              </a:rPr>
              <a:t>56+141</a:t>
            </a:r>
            <a:r>
              <a:rPr lang="zh-CN" altLang="en-US" b="1" dirty="0" smtClean="0">
                <a:solidFill>
                  <a:schemeClr val="bg1"/>
                </a:solidFill>
                <a:latin typeface="Helvetica Neue"/>
              </a:rPr>
              <a:t>）</a:t>
            </a:r>
            <a:endParaRPr lang="zh-CN" altLang="en-US" b="1" dirty="0">
              <a:solidFill>
                <a:schemeClr val="bg1"/>
              </a:solidFill>
            </a:endParaRPr>
          </a:p>
        </p:txBody>
      </p:sp>
    </p:spTree>
    <p:extLst>
      <p:ext uri="{BB962C8B-B14F-4D97-AF65-F5344CB8AC3E}">
        <p14:creationId xmlns:p14="http://schemas.microsoft.com/office/powerpoint/2010/main" val="19337249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2074" y="1050676"/>
            <a:ext cx="6480720" cy="3785652"/>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B4B4B"/>
                </a:solidFill>
                <a:latin typeface="隶书" pitchFamily="49" charset="-122"/>
                <a:ea typeface="隶书" pitchFamily="49" charset="-122"/>
              </a:rPr>
              <a:t>职业教育</a:t>
            </a:r>
            <a:r>
              <a:rPr lang="zh-CN" altLang="en-US" sz="2000" b="1" dirty="0">
                <a:solidFill>
                  <a:srgbClr val="C00000"/>
                </a:solidFill>
                <a:latin typeface="隶书" pitchFamily="49" charset="-122"/>
                <a:ea typeface="隶书" pitchFamily="49" charset="-122"/>
              </a:rPr>
              <a:t>前途广阔、大有可为</a:t>
            </a:r>
            <a:r>
              <a:rPr lang="zh-CN" altLang="en-US" sz="2000" dirty="0">
                <a:solidFill>
                  <a:srgbClr val="4B4B4B"/>
                </a:solidFill>
                <a:latin typeface="隶书" pitchFamily="49" charset="-122"/>
                <a:ea typeface="隶书" pitchFamily="49" charset="-122"/>
              </a:rPr>
              <a:t>。</a:t>
            </a:r>
            <a:endParaRPr lang="en-US" altLang="zh-CN" sz="2000" dirty="0">
              <a:solidFill>
                <a:srgbClr val="4B4B4B"/>
              </a:solidFill>
              <a:latin typeface="隶书" pitchFamily="49" charset="-122"/>
              <a:ea typeface="隶书" pitchFamily="49" charset="-122"/>
            </a:endParaRPr>
          </a:p>
          <a:p>
            <a:pPr marL="342900" indent="-342900">
              <a:buFont typeface="Arial" panose="020B0604020202020204" pitchFamily="34" charset="0"/>
              <a:buChar char="•"/>
            </a:pPr>
            <a:r>
              <a:rPr lang="zh-CN" altLang="en-US" sz="2000" dirty="0">
                <a:solidFill>
                  <a:srgbClr val="4B4B4B"/>
                </a:solidFill>
                <a:latin typeface="隶书" pitchFamily="49" charset="-122"/>
                <a:ea typeface="隶书" pitchFamily="49" charset="-122"/>
              </a:rPr>
              <a:t>要坚持党的领导，坚持正确办学方向，坚持立德树人，</a:t>
            </a:r>
            <a:r>
              <a:rPr lang="zh-CN" altLang="en-US" sz="2000" b="1" dirty="0">
                <a:solidFill>
                  <a:srgbClr val="C00000"/>
                </a:solidFill>
                <a:latin typeface="隶书" pitchFamily="49" charset="-122"/>
                <a:ea typeface="隶书" pitchFamily="49" charset="-122"/>
              </a:rPr>
              <a:t>优化职业教育类型定位</a:t>
            </a:r>
            <a:r>
              <a:rPr lang="zh-CN" altLang="en-US" sz="2000" dirty="0">
                <a:solidFill>
                  <a:srgbClr val="4B4B4B"/>
                </a:solidFill>
                <a:latin typeface="隶书" pitchFamily="49" charset="-122"/>
                <a:ea typeface="隶书" pitchFamily="49" charset="-122"/>
              </a:rPr>
              <a:t>，</a:t>
            </a:r>
            <a:r>
              <a:rPr lang="zh-CN" altLang="en-US" sz="2000" dirty="0">
                <a:solidFill>
                  <a:srgbClr val="C00000"/>
                </a:solidFill>
                <a:latin typeface="隶书" pitchFamily="49" charset="-122"/>
                <a:ea typeface="隶书" pitchFamily="49" charset="-122"/>
              </a:rPr>
              <a:t>深化产教融合、校企合作</a:t>
            </a:r>
            <a:r>
              <a:rPr lang="zh-CN" altLang="en-US" sz="2000" dirty="0">
                <a:solidFill>
                  <a:srgbClr val="4B4B4B"/>
                </a:solidFill>
                <a:latin typeface="隶书" pitchFamily="49" charset="-122"/>
                <a:ea typeface="隶书" pitchFamily="49" charset="-122"/>
              </a:rPr>
              <a:t>，深入推进育人方式、办学模式、管理体制、保障机制改革，</a:t>
            </a:r>
            <a:r>
              <a:rPr lang="zh-CN" altLang="en-US" sz="2000" b="1" dirty="0">
                <a:solidFill>
                  <a:srgbClr val="C00000"/>
                </a:solidFill>
                <a:latin typeface="隶书" pitchFamily="49" charset="-122"/>
                <a:ea typeface="隶书" pitchFamily="49" charset="-122"/>
              </a:rPr>
              <a:t>稳步发展职业本科教育</a:t>
            </a:r>
            <a:r>
              <a:rPr lang="zh-CN" altLang="en-US" sz="2000" dirty="0">
                <a:solidFill>
                  <a:srgbClr val="4B4B4B"/>
                </a:solidFill>
                <a:latin typeface="隶书" pitchFamily="49" charset="-122"/>
                <a:ea typeface="隶书" pitchFamily="49" charset="-122"/>
              </a:rPr>
              <a:t>，建设一批高水平职业院校和专业，</a:t>
            </a:r>
            <a:r>
              <a:rPr lang="zh-CN" altLang="en-US" sz="2000" b="1" dirty="0">
                <a:solidFill>
                  <a:srgbClr val="C00000"/>
                </a:solidFill>
                <a:latin typeface="隶书" pitchFamily="49" charset="-122"/>
                <a:ea typeface="隶书" pitchFamily="49" charset="-122"/>
              </a:rPr>
              <a:t>推动职普融通</a:t>
            </a:r>
            <a:r>
              <a:rPr lang="zh-CN" altLang="en-US" sz="2000" dirty="0">
                <a:solidFill>
                  <a:srgbClr val="4B4B4B"/>
                </a:solidFill>
                <a:latin typeface="隶书" pitchFamily="49" charset="-122"/>
                <a:ea typeface="隶书" pitchFamily="49" charset="-122"/>
              </a:rPr>
              <a:t>，增强职业教育适应性，加快构建现代职业教育体系，</a:t>
            </a:r>
            <a:r>
              <a:rPr lang="zh-CN" altLang="en-US" sz="2000" b="1" dirty="0">
                <a:solidFill>
                  <a:srgbClr val="C00000"/>
                </a:solidFill>
                <a:latin typeface="隶书" pitchFamily="49" charset="-122"/>
                <a:ea typeface="隶书" pitchFamily="49" charset="-122"/>
              </a:rPr>
              <a:t>培养更多高素质技术技能人才、能工巧匠、大国工匠</a:t>
            </a:r>
            <a:r>
              <a:rPr lang="zh-CN" altLang="en-US" sz="2000" dirty="0">
                <a:solidFill>
                  <a:srgbClr val="4B4B4B"/>
                </a:solidFill>
                <a:latin typeface="隶书" pitchFamily="49" charset="-122"/>
                <a:ea typeface="隶书" pitchFamily="49" charset="-122"/>
              </a:rPr>
              <a:t>。</a:t>
            </a:r>
            <a:endParaRPr lang="en-US" altLang="zh-CN" sz="2000" dirty="0">
              <a:solidFill>
                <a:srgbClr val="4B4B4B"/>
              </a:solidFill>
              <a:latin typeface="隶书" pitchFamily="49" charset="-122"/>
              <a:ea typeface="隶书" pitchFamily="49" charset="-122"/>
            </a:endParaRPr>
          </a:p>
          <a:p>
            <a:pPr marL="342900" indent="-342900">
              <a:buFont typeface="Arial" panose="020B0604020202020204" pitchFamily="34" charset="0"/>
              <a:buChar char="•"/>
            </a:pPr>
            <a:r>
              <a:rPr lang="zh-CN" altLang="en-US" sz="2000" dirty="0">
                <a:solidFill>
                  <a:srgbClr val="4B4B4B"/>
                </a:solidFill>
                <a:latin typeface="隶书" pitchFamily="49" charset="-122"/>
                <a:ea typeface="隶书" pitchFamily="49" charset="-122"/>
              </a:rPr>
              <a:t>各级党委和政府要加大</a:t>
            </a:r>
            <a:r>
              <a:rPr lang="zh-CN" altLang="en-US" sz="2000" b="1" dirty="0">
                <a:solidFill>
                  <a:srgbClr val="C00000"/>
                </a:solidFill>
                <a:latin typeface="隶书" pitchFamily="49" charset="-122"/>
                <a:ea typeface="隶书" pitchFamily="49" charset="-122"/>
              </a:rPr>
              <a:t>制度创新、政策供给、投入力度，弘扬工匠精神</a:t>
            </a:r>
            <a:r>
              <a:rPr lang="zh-CN" altLang="en-US" sz="2000" dirty="0">
                <a:solidFill>
                  <a:srgbClr val="4B4B4B"/>
                </a:solidFill>
                <a:latin typeface="隶书" pitchFamily="49" charset="-122"/>
                <a:ea typeface="隶书" pitchFamily="49" charset="-122"/>
              </a:rPr>
              <a:t>，提高技术技能人才社会地位，为全面建设社会主义现代化国家、实现中华民族伟大复兴的中国梦提供有力</a:t>
            </a:r>
            <a:r>
              <a:rPr lang="zh-CN" altLang="en-US" sz="2000" b="1" dirty="0">
                <a:solidFill>
                  <a:srgbClr val="C00000"/>
                </a:solidFill>
                <a:latin typeface="隶书" pitchFamily="49" charset="-122"/>
                <a:ea typeface="隶书" pitchFamily="49" charset="-122"/>
              </a:rPr>
              <a:t>人才和技能</a:t>
            </a:r>
            <a:r>
              <a:rPr lang="zh-CN" altLang="en-US" sz="2000" b="1" dirty="0" smtClean="0">
                <a:solidFill>
                  <a:srgbClr val="C00000"/>
                </a:solidFill>
                <a:latin typeface="隶书" pitchFamily="49" charset="-122"/>
                <a:ea typeface="隶书" pitchFamily="49" charset="-122"/>
              </a:rPr>
              <a:t>支撑</a:t>
            </a:r>
            <a:r>
              <a:rPr lang="zh-CN" altLang="en-US" sz="2000" dirty="0">
                <a:solidFill>
                  <a:srgbClr val="4B4B4B"/>
                </a:solidFill>
                <a:latin typeface="隶书" pitchFamily="49" charset="-122"/>
                <a:ea typeface="隶书" pitchFamily="49" charset="-122"/>
              </a:rPr>
              <a:t>。</a:t>
            </a:r>
          </a:p>
        </p:txBody>
      </p:sp>
      <p:pic>
        <p:nvPicPr>
          <p:cNvPr id="11" name="Picture 2" descr="这件事在总书记心中“前途广阔、大有可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050676"/>
            <a:ext cx="4731420" cy="33983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75533" y="491989"/>
            <a:ext cx="6032421" cy="461665"/>
          </a:xfrm>
          <a:prstGeom prst="rect">
            <a:avLst/>
          </a:prstGeom>
        </p:spPr>
        <p:txBody>
          <a:bodyPr wrap="none">
            <a:spAutoFit/>
          </a:bodyPr>
          <a:lstStyle/>
          <a:p>
            <a:r>
              <a:rPr lang="zh-CN" altLang="en-US" sz="2400" dirty="0">
                <a:solidFill>
                  <a:srgbClr val="4B4B4B"/>
                </a:solidFill>
                <a:latin typeface="隶书" pitchFamily="49" charset="-122"/>
                <a:ea typeface="隶书" pitchFamily="49" charset="-122"/>
              </a:rPr>
              <a:t>习近平，全国职业教育大会，</a:t>
            </a:r>
            <a:r>
              <a:rPr lang="en-US" altLang="zh-CN" sz="2400" dirty="0">
                <a:solidFill>
                  <a:srgbClr val="4B4B4B"/>
                </a:solidFill>
                <a:latin typeface="隶书" pitchFamily="49" charset="-122"/>
                <a:ea typeface="隶书" pitchFamily="49" charset="-122"/>
              </a:rPr>
              <a:t>2021.4.12-13</a:t>
            </a:r>
            <a:endParaRPr lang="zh-CN" altLang="en-US" sz="2400" dirty="0"/>
          </a:p>
        </p:txBody>
      </p:sp>
      <p:sp>
        <p:nvSpPr>
          <p:cNvPr id="12" name="矩形 11"/>
          <p:cNvSpPr/>
          <p:nvPr/>
        </p:nvSpPr>
        <p:spPr>
          <a:xfrm>
            <a:off x="775533" y="4933350"/>
            <a:ext cx="10763514" cy="1446550"/>
          </a:xfrm>
          <a:prstGeom prst="rect">
            <a:avLst/>
          </a:prstGeom>
        </p:spPr>
        <p:txBody>
          <a:bodyPr wrap="square">
            <a:spAutoFit/>
          </a:bodyPr>
          <a:lstStyle/>
          <a:p>
            <a:r>
              <a:rPr lang="zh-CN" altLang="en-US" sz="1600" dirty="0">
                <a:solidFill>
                  <a:srgbClr val="4B4B4B"/>
                </a:solidFill>
                <a:latin typeface="隶书" pitchFamily="49" charset="-122"/>
                <a:ea typeface="隶书" pitchFamily="49" charset="-122"/>
              </a:rPr>
              <a:t>职业教育是培养技术技能人才、促进就业创业创新、推动中国制造和服务上水平的</a:t>
            </a:r>
            <a:r>
              <a:rPr lang="zh-CN" altLang="en-US" sz="1600" dirty="0">
                <a:solidFill>
                  <a:srgbClr val="C00000"/>
                </a:solidFill>
                <a:latin typeface="隶书" pitchFamily="49" charset="-122"/>
                <a:ea typeface="隶书" pitchFamily="49" charset="-122"/>
              </a:rPr>
              <a:t>重要基础</a:t>
            </a:r>
            <a:r>
              <a:rPr lang="zh-CN" altLang="en-US" sz="1600" dirty="0" smtClean="0">
                <a:solidFill>
                  <a:srgbClr val="4B4B4B"/>
                </a:solidFill>
                <a:latin typeface="隶书" pitchFamily="49" charset="-122"/>
                <a:ea typeface="隶书" pitchFamily="49" charset="-122"/>
              </a:rPr>
              <a:t>。</a:t>
            </a:r>
            <a:r>
              <a:rPr lang="en-US" altLang="zh-CN" sz="1600" dirty="0">
                <a:solidFill>
                  <a:srgbClr val="4B4B4B"/>
                </a:solidFill>
                <a:latin typeface="隶书" pitchFamily="49" charset="-122"/>
                <a:ea typeface="隶书" pitchFamily="49" charset="-122"/>
              </a:rPr>
              <a:t>……</a:t>
            </a:r>
            <a:r>
              <a:rPr lang="zh-CN" altLang="en-US" sz="1600" dirty="0">
                <a:solidFill>
                  <a:srgbClr val="4B4B4B"/>
                </a:solidFill>
                <a:latin typeface="隶书" pitchFamily="49" charset="-122"/>
                <a:ea typeface="隶书" pitchFamily="49" charset="-122"/>
              </a:rPr>
              <a:t>要</a:t>
            </a:r>
            <a:r>
              <a:rPr lang="zh-CN" altLang="en-US" sz="1600" dirty="0">
                <a:solidFill>
                  <a:srgbClr val="C00000"/>
                </a:solidFill>
                <a:latin typeface="隶书" pitchFamily="49" charset="-122"/>
                <a:ea typeface="隶书" pitchFamily="49" charset="-122"/>
              </a:rPr>
              <a:t>瞄准技术变革和产业优化升级的方向</a:t>
            </a:r>
            <a:r>
              <a:rPr lang="zh-CN" altLang="en-US" sz="1600" dirty="0">
                <a:solidFill>
                  <a:srgbClr val="4B4B4B"/>
                </a:solidFill>
                <a:latin typeface="隶书" pitchFamily="49" charset="-122"/>
                <a:ea typeface="隶书" pitchFamily="49" charset="-122"/>
              </a:rPr>
              <a:t>，推进产教融合、校企合作，</a:t>
            </a:r>
            <a:r>
              <a:rPr lang="zh-CN" altLang="en-US" sz="1600" dirty="0">
                <a:solidFill>
                  <a:srgbClr val="C00000"/>
                </a:solidFill>
                <a:latin typeface="隶书" pitchFamily="49" charset="-122"/>
                <a:ea typeface="隶书" pitchFamily="49" charset="-122"/>
              </a:rPr>
              <a:t>吸引更多青年接受职业技能教育，促进</a:t>
            </a:r>
            <a:r>
              <a:rPr lang="zh-CN" altLang="en-US" sz="2000" dirty="0">
                <a:solidFill>
                  <a:srgbClr val="C00000"/>
                </a:solidFill>
                <a:latin typeface="隶书" pitchFamily="49" charset="-122"/>
                <a:ea typeface="隶书" pitchFamily="49" charset="-122"/>
              </a:rPr>
              <a:t>教育链、人才链与产业链、创新链</a:t>
            </a:r>
            <a:r>
              <a:rPr lang="zh-CN" altLang="en-US" sz="1600" dirty="0">
                <a:solidFill>
                  <a:srgbClr val="C00000"/>
                </a:solidFill>
                <a:latin typeface="隶书" pitchFamily="49" charset="-122"/>
                <a:ea typeface="隶书" pitchFamily="49" charset="-122"/>
              </a:rPr>
              <a:t>有效衔接</a:t>
            </a:r>
            <a:r>
              <a:rPr lang="zh-CN" altLang="en-US" sz="1600" dirty="0">
                <a:solidFill>
                  <a:srgbClr val="4B4B4B"/>
                </a:solidFill>
                <a:latin typeface="隶书" pitchFamily="49" charset="-122"/>
                <a:ea typeface="隶书" pitchFamily="49" charset="-122"/>
              </a:rPr>
              <a:t>。加强职业学校师资队伍和办学条件建设，优化完善教材和教学方式，</a:t>
            </a:r>
            <a:r>
              <a:rPr lang="zh-CN" altLang="en-US" sz="1600" dirty="0">
                <a:solidFill>
                  <a:srgbClr val="C00000"/>
                </a:solidFill>
                <a:latin typeface="隶书" pitchFamily="49" charset="-122"/>
                <a:ea typeface="隶书" pitchFamily="49" charset="-122"/>
              </a:rPr>
              <a:t>探索中国特色学徒制，</a:t>
            </a:r>
            <a:r>
              <a:rPr lang="zh-CN" altLang="en-US" sz="1600" dirty="0">
                <a:solidFill>
                  <a:srgbClr val="4B4B4B"/>
                </a:solidFill>
                <a:latin typeface="隶书" pitchFamily="49" charset="-122"/>
                <a:ea typeface="隶书" pitchFamily="49" charset="-122"/>
              </a:rPr>
              <a:t>注重学生</a:t>
            </a:r>
            <a:r>
              <a:rPr lang="zh-CN" altLang="en-US" sz="1600" dirty="0">
                <a:solidFill>
                  <a:srgbClr val="C00000"/>
                </a:solidFill>
                <a:latin typeface="隶书" pitchFamily="49" charset="-122"/>
                <a:ea typeface="隶书" pitchFamily="49" charset="-122"/>
              </a:rPr>
              <a:t>工匠精神和精益求精习惯</a:t>
            </a:r>
            <a:r>
              <a:rPr lang="zh-CN" altLang="en-US" sz="1600" dirty="0">
                <a:solidFill>
                  <a:srgbClr val="4B4B4B"/>
                </a:solidFill>
                <a:latin typeface="隶书" pitchFamily="49" charset="-122"/>
                <a:ea typeface="隶书" pitchFamily="49" charset="-122"/>
              </a:rPr>
              <a:t>的养成，</a:t>
            </a:r>
            <a:r>
              <a:rPr lang="zh-CN" altLang="en-US" sz="1600" dirty="0">
                <a:solidFill>
                  <a:srgbClr val="C00000"/>
                </a:solidFill>
                <a:latin typeface="隶书" pitchFamily="49" charset="-122"/>
                <a:ea typeface="隶书" pitchFamily="49" charset="-122"/>
              </a:rPr>
              <a:t>努力培养数以亿计的高素质技术技能人才</a:t>
            </a:r>
            <a:r>
              <a:rPr lang="zh-CN" altLang="en-US" sz="1600" dirty="0">
                <a:solidFill>
                  <a:srgbClr val="4B4B4B"/>
                </a:solidFill>
                <a:latin typeface="隶书" pitchFamily="49" charset="-122"/>
                <a:ea typeface="隶书" pitchFamily="49" charset="-122"/>
              </a:rPr>
              <a:t>，为全面建设社会主义现代化国家提供坚实的支撑。 </a:t>
            </a:r>
            <a:r>
              <a:rPr lang="zh-CN" altLang="en-US" sz="1600" dirty="0" smtClean="0">
                <a:solidFill>
                  <a:srgbClr val="4B4B4B"/>
                </a:solidFill>
                <a:latin typeface="隶书" pitchFamily="49" charset="-122"/>
                <a:ea typeface="隶书" pitchFamily="49" charset="-122"/>
              </a:rPr>
              <a:t>（李克强，</a:t>
            </a:r>
            <a:r>
              <a:rPr lang="en-US" altLang="zh-CN" sz="1600" dirty="0" smtClean="0">
                <a:solidFill>
                  <a:srgbClr val="4B4B4B"/>
                </a:solidFill>
                <a:latin typeface="隶书" pitchFamily="49" charset="-122"/>
                <a:ea typeface="隶书" pitchFamily="49" charset="-122"/>
              </a:rPr>
              <a:t>2021</a:t>
            </a:r>
            <a:r>
              <a:rPr lang="zh-CN" altLang="en-US" sz="1600" dirty="0" smtClean="0">
                <a:solidFill>
                  <a:srgbClr val="4B4B4B"/>
                </a:solidFill>
                <a:latin typeface="隶书" pitchFamily="49" charset="-122"/>
                <a:ea typeface="隶书" pitchFamily="49" charset="-122"/>
              </a:rPr>
              <a:t>）</a:t>
            </a:r>
            <a:endParaRPr lang="zh-CN" altLang="en-US" sz="1600" dirty="0">
              <a:latin typeface="隶书" pitchFamily="49" charset="-122"/>
              <a:ea typeface="隶书" pitchFamily="49" charset="-122"/>
            </a:endParaRPr>
          </a:p>
        </p:txBody>
      </p:sp>
    </p:spTree>
    <p:extLst>
      <p:ext uri="{BB962C8B-B14F-4D97-AF65-F5344CB8AC3E}">
        <p14:creationId xmlns:p14="http://schemas.microsoft.com/office/powerpoint/2010/main" val="335326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txBox="1">
            <a:spLocks noGrp="1"/>
          </p:cNvSpPr>
          <p:nvPr/>
        </p:nvSpPr>
        <p:spPr>
          <a:xfrm>
            <a:off x="8737600" y="6354012"/>
            <a:ext cx="2844801" cy="364830"/>
          </a:xfrm>
          <a:prstGeom prst="rect">
            <a:avLst/>
          </a:prstGeom>
          <a:noFill/>
          <a:ln w="9525">
            <a:noFill/>
          </a:ln>
        </p:spPr>
        <p:txBody>
          <a:bodyPr lIns="91305" tIns="45661" rIns="91305" bIns="45661" anchor="ctr"/>
          <a:lstStyle/>
          <a:p>
            <a:pPr marL="0" marR="0" lvl="0" indent="0" algn="r" defTabSz="1171672"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199" b="0" i="0" u="none" strike="noStrike" kern="1200" cap="none" spc="0" normalizeH="0" baseline="0" noProof="0" dirty="0">
                <a:ln>
                  <a:noFill/>
                </a:ln>
                <a:solidFill>
                  <a:srgbClr val="898989"/>
                </a:solidFill>
                <a:effectLst/>
                <a:uLnTx/>
                <a:uFillTx/>
                <a:latin typeface="黑体" panose="02010609060101010101" pitchFamily="2" charset="-122"/>
                <a:ea typeface="宋体" panose="02010600030101010101" pitchFamily="2" charset="-122"/>
                <a:cs typeface="+mn-cs"/>
              </a:rPr>
              <a:pPr marL="0" marR="0" lvl="0" indent="0" algn="r" defTabSz="1171672" rtl="0" eaLnBrk="1" fontAlgn="base" latinLnBrk="0" hangingPunct="1">
                <a:lnSpc>
                  <a:spcPct val="100000"/>
                </a:lnSpc>
                <a:spcBef>
                  <a:spcPct val="0"/>
                </a:spcBef>
                <a:spcAft>
                  <a:spcPct val="0"/>
                </a:spcAft>
                <a:buClrTx/>
                <a:buSzTx/>
                <a:buFontTx/>
                <a:buNone/>
                <a:tabLst/>
                <a:defRPr/>
              </a:pPr>
              <a:t>33</a:t>
            </a:fld>
            <a:endParaRPr kumimoji="0" lang="zh-CN" altLang="en-US" sz="1199" b="0" i="0" u="none" strike="noStrike" kern="1200" cap="none" spc="0" normalizeH="0" baseline="0" noProof="0" dirty="0">
              <a:ln>
                <a:noFill/>
              </a:ln>
              <a:solidFill>
                <a:srgbClr val="898989"/>
              </a:solidFill>
              <a:effectLst/>
              <a:uLnTx/>
              <a:uFillTx/>
              <a:latin typeface="黑体" panose="02010609060101010101" pitchFamily="2" charset="-122"/>
              <a:ea typeface="宋体" panose="02010600030101010101" pitchFamily="2" charset="-122"/>
              <a:cs typeface="+mn-cs"/>
            </a:endParaRPr>
          </a:p>
        </p:txBody>
      </p:sp>
      <p:pic>
        <p:nvPicPr>
          <p:cNvPr id="2050" name="Picture 2" descr="https://iknow-pic.cdn.bcebos.com/f703738da977391227b6d6cdf6198618377ae28e?x-bce-process=image%2Fresize%2Cm_lfit%2Cw_600%2Ch_800%2Climit_1%2Fquality%2Cq_85%2Fformat%2Cf_au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20069"/>
            <a:ext cx="12192000" cy="22033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83732" y="4160657"/>
            <a:ext cx="5642618" cy="1199055"/>
          </a:xfrm>
          <a:prstGeom prst="rect">
            <a:avLst/>
          </a:prstGeom>
        </p:spPr>
        <p:txBody>
          <a:bodyPr wrap="square" lIns="91232" tIns="45624" rIns="91232" bIns="45624">
            <a:spAutoFit/>
          </a:bodyPr>
          <a:lstStyle/>
          <a:p>
            <a:pPr marL="0" marR="0" lvl="0" indent="0" algn="l" defTabSz="1171672" rtl="0" eaLnBrk="1" fontAlgn="base" latinLnBrk="0" hangingPunct="1">
              <a:lnSpc>
                <a:spcPct val="100000"/>
              </a:lnSpc>
              <a:spcBef>
                <a:spcPct val="0"/>
              </a:spcBef>
              <a:spcAft>
                <a:spcPct val="0"/>
              </a:spcAft>
              <a:buClrTx/>
              <a:buSzTx/>
              <a:buFontTx/>
              <a:buNone/>
              <a:tabLst/>
              <a:defRPr/>
            </a:pPr>
            <a:r>
              <a:rPr kumimoji="0" lang="zh-CN" altLang="en-US" sz="2398" b="1"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马克思：“自然科学往后将包括关于人的科学</a:t>
            </a:r>
            <a:r>
              <a:rPr kumimoji="0" lang="en-US" altLang="zh-CN" sz="2398" b="1"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a:t>
            </a:r>
            <a:r>
              <a:rPr kumimoji="0" lang="zh-CN" altLang="en-US" sz="2398" b="1"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正像人的科学包含自然科学一样：这将是一门统一的科学”</a:t>
            </a:r>
            <a:endParaRPr kumimoji="0" lang="en-US" altLang="zh-CN" sz="2398" b="1"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32" y="484708"/>
            <a:ext cx="2086059" cy="280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3932" y="472890"/>
            <a:ext cx="2086059" cy="28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210776" y="399041"/>
            <a:ext cx="3898449" cy="3166727"/>
          </a:xfrm>
          <a:prstGeom prst="rect">
            <a:avLst/>
          </a:prstGeom>
        </p:spPr>
        <p:txBody>
          <a:bodyPr wrap="square" lIns="91259" tIns="45636" rIns="91259" bIns="45636">
            <a:spAutoFit/>
          </a:bodyPr>
          <a:lstStyle/>
          <a:p>
            <a:pPr marL="285464" marR="0" lvl="0" indent="-285464" algn="l" defTabSz="11716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998" b="1" i="0" u="none" strike="noStrike" kern="0" cap="none" spc="0" normalizeH="0" baseline="0" noProof="0" dirty="0">
                <a:ln>
                  <a:noFill/>
                </a:ln>
                <a:solidFill>
                  <a:srgbClr val="2C2C2C"/>
                </a:solidFill>
                <a:effectLst/>
                <a:uLnTx/>
                <a:uFillTx/>
                <a:latin typeface="华文隶书" panose="02010800040101010101" pitchFamily="2" charset="-122"/>
                <a:ea typeface="华文隶书" panose="02010800040101010101" pitchFamily="2" charset="-122"/>
                <a:cs typeface="宋体" panose="02010600030101010101" pitchFamily="2" charset="-122"/>
              </a:rPr>
              <a:t>“智能爆炸”</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：智能机器在无须人干预的情况下，能不断地设计下一代智能机器（</a:t>
            </a: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Irving Good</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a:t>
            </a: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1965</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285464" marR="0" lvl="0" indent="-285464" algn="l" defTabSz="11716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285464" marR="0" lvl="0" indent="-285464" algn="l" defTabSz="11716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998" b="1" i="0" u="none" strike="noStrike" kern="0" cap="none" spc="0" normalizeH="0" baseline="0" noProof="0" dirty="0">
                <a:ln>
                  <a:noFill/>
                </a:ln>
                <a:solidFill>
                  <a:srgbClr val="2C2C2C"/>
                </a:solidFill>
                <a:effectLst/>
                <a:uLnTx/>
                <a:uFillTx/>
                <a:latin typeface="华文隶书" panose="02010800040101010101" pitchFamily="2" charset="-122"/>
                <a:ea typeface="华文隶书" panose="02010800040101010101" pitchFamily="2" charset="-122"/>
                <a:cs typeface="宋体" panose="02010600030101010101" pitchFamily="2" charset="-122"/>
              </a:rPr>
              <a:t>复杂的生命：</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足够复杂的生命会得到犒赏，奖品是一种预测及利用环境规律的能力。在越来越复杂的环境中，就会进化出越来越复杂和智能的生命。</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矩形 3"/>
          <p:cNvSpPr/>
          <p:nvPr/>
        </p:nvSpPr>
        <p:spPr>
          <a:xfrm>
            <a:off x="629087" y="3607179"/>
            <a:ext cx="11149626" cy="307457"/>
          </a:xfrm>
          <a:prstGeom prst="rect">
            <a:avLst/>
          </a:prstGeom>
          <a:solidFill>
            <a:schemeClr val="accent2"/>
          </a:solidFill>
        </p:spPr>
        <p:txBody>
          <a:bodyPr wrap="square" lIns="91259" tIns="45636" rIns="91259" bIns="45636">
            <a:spAutoFit/>
          </a:bodyPr>
          <a:lstStyle/>
          <a:p>
            <a:pPr marL="0" marR="0" lvl="0" indent="0" algn="ctr" defTabSz="1171672" rtl="0" eaLnBrk="1" fontAlgn="base" latinLnBrk="0" hangingPunct="1">
              <a:lnSpc>
                <a:spcPct val="100000"/>
              </a:lnSpc>
              <a:spcBef>
                <a:spcPct val="0"/>
              </a:spcBef>
              <a:spcAft>
                <a:spcPct val="0"/>
              </a:spcAft>
              <a:buClrTx/>
              <a:buSzTx/>
              <a:buFontTx/>
              <a:buNone/>
              <a:tabLst/>
              <a:defRPr/>
            </a:pPr>
            <a:r>
              <a:rPr kumimoji="0" lang="en-US" altLang="zh-CN" sz="1399"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1956</a:t>
            </a:r>
            <a:r>
              <a:rPr kumimoji="0" lang="zh-CN" altLang="en-US" sz="1399"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年达特茅斯夏季研讨会，</a:t>
            </a:r>
            <a:r>
              <a:rPr kumimoji="0" lang="en-US" altLang="zh-CN" sz="1399"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John McCarthy(28)</a:t>
            </a:r>
            <a:r>
              <a:rPr kumimoji="0" lang="zh-CN" altLang="en-US" sz="1399"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a:t>
            </a:r>
            <a:r>
              <a:rPr kumimoji="0" lang="en-US" altLang="zh-CN" sz="1399"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Marvin Minsky(28), Nathaniel Rochester(37),Claude Shannon(40)</a:t>
            </a:r>
          </a:p>
        </p:txBody>
      </p:sp>
      <p:sp>
        <p:nvSpPr>
          <p:cNvPr id="5" name="矩形 4"/>
          <p:cNvSpPr/>
          <p:nvPr/>
        </p:nvSpPr>
        <p:spPr>
          <a:xfrm>
            <a:off x="2477319" y="399042"/>
            <a:ext cx="2733457" cy="830132"/>
          </a:xfrm>
          <a:prstGeom prst="rect">
            <a:avLst/>
          </a:prstGeom>
        </p:spPr>
        <p:txBody>
          <a:bodyPr wrap="square" lIns="91259" tIns="45636" rIns="91259" bIns="45636">
            <a:spAutoFit/>
          </a:bodyPr>
          <a:lstStyle/>
          <a:p>
            <a:pPr marL="342557" marR="0" lvl="0" indent="-342557" algn="l" defTabSz="11716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3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Being Digital</a:t>
            </a:r>
          </a:p>
          <a:p>
            <a:pPr marL="342557" marR="0" lvl="0" indent="-342557" algn="l" defTabSz="11716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3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mn-cs"/>
              </a:rPr>
              <a:t>Been Digital</a:t>
            </a:r>
            <a:endParaRPr kumimoji="0" lang="zh-CN" altLang="en-US" sz="2398"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矩形 5"/>
          <p:cNvSpPr/>
          <p:nvPr/>
        </p:nvSpPr>
        <p:spPr>
          <a:xfrm>
            <a:off x="2283548" y="1229012"/>
            <a:ext cx="3700602" cy="2244431"/>
          </a:xfrm>
          <a:prstGeom prst="rect">
            <a:avLst/>
          </a:prstGeom>
        </p:spPr>
        <p:txBody>
          <a:bodyPr wrap="square" lIns="91259" tIns="45636" rIns="91259" bIns="45636">
            <a:spAutoFit/>
          </a:bodyPr>
          <a:lstStyle/>
          <a:p>
            <a:pPr marL="0" marR="0" lvl="0" indent="0" algn="l" defTabSz="1171672" rtl="0" eaLnBrk="1" fontAlgn="base" latinLnBrk="0" hangingPunct="1">
              <a:lnSpc>
                <a:spcPct val="100000"/>
              </a:lnSpc>
              <a:spcBef>
                <a:spcPct val="0"/>
              </a:spcBef>
              <a:spcAft>
                <a:spcPct val="0"/>
              </a:spcAft>
              <a:buClrTx/>
              <a:buSzTx/>
              <a:buFontTx/>
              <a:buNone/>
              <a:tabLst/>
              <a:defRPr/>
            </a:pP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生命</a:t>
            </a: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1.0</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：生物阶段，靠进化获</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                </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得硬件和软件</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生命</a:t>
            </a: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2.0</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：文化阶段，靠进化获</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                </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得硬件，但大部分软</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                </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件是由自己设计的</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生命</a:t>
            </a: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3.0</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：科技阶段，自己设计</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a:p>
            <a:pPr marL="0" marR="0" lvl="0" indent="0" algn="l" defTabSz="1171672" rtl="0" eaLnBrk="1" fontAlgn="base" latinLnBrk="0" hangingPunct="1">
              <a:lnSpc>
                <a:spcPct val="100000"/>
              </a:lnSpc>
              <a:spcBef>
                <a:spcPct val="0"/>
              </a:spcBef>
              <a:spcAft>
                <a:spcPct val="0"/>
              </a:spcAft>
              <a:buClrTx/>
              <a:buSzTx/>
              <a:buFontTx/>
              <a:buNone/>
              <a:tabLst/>
              <a:defRPr/>
            </a:pPr>
            <a:r>
              <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                 </a:t>
            </a:r>
            <a:r>
              <a:rPr kumimoji="0" lang="zh-CN" altLang="en-US"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rPr>
              <a:t>硬件和软件</a:t>
            </a:r>
            <a:endParaRPr kumimoji="0" lang="en-US" altLang="zh-CN" sz="1998" b="1" i="0" u="none" strike="noStrike" kern="0" cap="none" spc="0" normalizeH="0" baseline="0" noProof="0" dirty="0">
              <a:ln>
                <a:noFill/>
              </a:ln>
              <a:solidFill>
                <a:srgbClr val="2C2C2C"/>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6" name="任意多边形: 形状 20"/>
          <p:cNvSpPr/>
          <p:nvPr/>
        </p:nvSpPr>
        <p:spPr>
          <a:xfrm>
            <a:off x="14764" y="4760184"/>
            <a:ext cx="12182132" cy="2102538"/>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695258" y="64213"/>
            <a:ext cx="3818674" cy="399789"/>
          </a:xfrm>
          <a:prstGeom prst="rect">
            <a:avLst/>
          </a:prstGeom>
        </p:spPr>
        <p:txBody>
          <a:bodyPr wrap="none">
            <a:spAutoFit/>
          </a:bodyPr>
          <a:lstStyle/>
          <a:p>
            <a:r>
              <a:rPr lang="zh-CN" altLang="en-US" sz="1998" b="1" dirty="0" smtClean="0">
                <a:solidFill>
                  <a:srgbClr val="C00000"/>
                </a:solidFill>
                <a:latin typeface="华文楷体" panose="02010600040101010101" pitchFamily="2" charset="-122"/>
                <a:ea typeface="华文楷体" panose="02010600040101010101" pitchFamily="2" charset="-122"/>
              </a:rPr>
              <a:t>数智时代的教育</a:t>
            </a:r>
            <a:r>
              <a:rPr lang="en-US" altLang="zh-CN" sz="1998" b="1" dirty="0" smtClean="0">
                <a:solidFill>
                  <a:srgbClr val="C00000"/>
                </a:solidFill>
                <a:latin typeface="华文楷体" panose="02010600040101010101" pitchFamily="2" charset="-122"/>
                <a:ea typeface="华文楷体" panose="02010600040101010101" pitchFamily="2" charset="-122"/>
              </a:rPr>
              <a:t>/</a:t>
            </a:r>
            <a:r>
              <a:rPr lang="zh-CN" altLang="en-US" sz="1998" b="1" dirty="0" smtClean="0">
                <a:solidFill>
                  <a:srgbClr val="C00000"/>
                </a:solidFill>
                <a:latin typeface="华文楷体" panose="02010600040101010101" pitchFamily="2" charset="-122"/>
                <a:ea typeface="华文楷体" panose="02010600040101010101" pitchFamily="2" charset="-122"/>
              </a:rPr>
              <a:t>人工智能</a:t>
            </a:r>
            <a:r>
              <a:rPr lang="en-US" altLang="zh-CN" sz="1998" b="1" dirty="0" smtClean="0">
                <a:solidFill>
                  <a:srgbClr val="C00000"/>
                </a:solidFill>
                <a:latin typeface="华文楷体" panose="02010600040101010101" pitchFamily="2" charset="-122"/>
                <a:ea typeface="华文楷体" panose="02010600040101010101" pitchFamily="2" charset="-122"/>
              </a:rPr>
              <a:t>+</a:t>
            </a:r>
            <a:r>
              <a:rPr lang="zh-CN" altLang="en-US" sz="1998" b="1" dirty="0" smtClean="0">
                <a:solidFill>
                  <a:srgbClr val="C00000"/>
                </a:solidFill>
                <a:latin typeface="华文楷体" panose="02010600040101010101" pitchFamily="2" charset="-122"/>
                <a:ea typeface="华文楷体" panose="02010600040101010101" pitchFamily="2" charset="-122"/>
              </a:rPr>
              <a:t>教育</a:t>
            </a:r>
            <a:endParaRPr lang="zh-CN" altLang="en-US" b="1" dirty="0">
              <a:solidFill>
                <a:srgbClr val="C00000"/>
              </a:solidFill>
            </a:endParaRPr>
          </a:p>
        </p:txBody>
      </p:sp>
    </p:spTree>
    <p:extLst>
      <p:ext uri="{BB962C8B-B14F-4D97-AF65-F5344CB8AC3E}">
        <p14:creationId xmlns:p14="http://schemas.microsoft.com/office/powerpoint/2010/main" val="242775295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34720" y="575444"/>
            <a:ext cx="7389035" cy="553998"/>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人类社会发展史，既是文明发展史，也是技术革命史</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720346" y="1299081"/>
            <a:ext cx="1814378" cy="1264156"/>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0285" y="18415"/>
            <a:ext cx="3841715" cy="381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图示 4"/>
          <p:cNvGraphicFramePr/>
          <p:nvPr>
            <p:extLst/>
          </p:nvPr>
        </p:nvGraphicFramePr>
        <p:xfrm>
          <a:off x="1260848" y="2197047"/>
          <a:ext cx="6048040" cy="43038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矩形 16"/>
          <p:cNvSpPr/>
          <p:nvPr/>
        </p:nvSpPr>
        <p:spPr>
          <a:xfrm>
            <a:off x="414603" y="2907905"/>
            <a:ext cx="2322917"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技术（工艺）及其变革之于人类社会</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人类文明乃至人自身</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发展所发挥的工具、规定、建构</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甚至控制</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的作用</a:t>
            </a:r>
          </a:p>
        </p:txBody>
      </p:sp>
      <p:pic>
        <p:nvPicPr>
          <p:cNvPr id="22" name="Picture 2" descr="https://img2.baidu.com/it/u=4279553356,3830507497&amp;fm=253&amp;fmt=auto&amp;app=138&amp;f=JPEG?w=500&amp;h=3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019" y="3966079"/>
            <a:ext cx="3679383" cy="2552157"/>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2074199" y="1205475"/>
            <a:ext cx="7236056" cy="400037"/>
          </a:xfrm>
          <a:prstGeom prst="rect">
            <a:avLst/>
          </a:prstGeom>
          <a:noFill/>
        </p:spPr>
        <p:txBody>
          <a:bodyPr wrap="square" lIns="91354" tIns="45684" rIns="91354" bIns="45684">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黑体" pitchFamily="49" charset="-122"/>
                <a:ea typeface="黑体" pitchFamily="49" charset="-122"/>
                <a:cs typeface="+mn-cs"/>
              </a:rPr>
              <a:t>马克思：“历史的有力杠杆” </a:t>
            </a:r>
            <a:r>
              <a:rPr kumimoji="0" lang="zh-CN" altLang="en-US" sz="2000" b="1" i="0" u="none" strike="noStrike" kern="1200" cap="none" spc="0" normalizeH="0" baseline="0" noProof="0" dirty="0" smtClean="0">
                <a:ln>
                  <a:noFill/>
                </a:ln>
                <a:solidFill>
                  <a:srgbClr val="FF0000"/>
                </a:solidFill>
                <a:effectLst/>
                <a:uLnTx/>
                <a:uFillTx/>
                <a:latin typeface="黑体" pitchFamily="49" charset="-122"/>
                <a:ea typeface="黑体" pitchFamily="49" charset="-122"/>
                <a:cs typeface="+mn-cs"/>
              </a:rPr>
              <a:t>“最高</a:t>
            </a:r>
            <a:r>
              <a:rPr kumimoji="0" lang="zh-CN" altLang="en-US" sz="2000" b="1" i="0" u="none" strike="noStrike" kern="1200" cap="none" spc="0" normalizeH="0" baseline="0" noProof="0" dirty="0">
                <a:ln>
                  <a:noFill/>
                </a:ln>
                <a:solidFill>
                  <a:srgbClr val="FF0000"/>
                </a:solidFill>
                <a:effectLst/>
                <a:uLnTx/>
                <a:uFillTx/>
                <a:latin typeface="黑体" pitchFamily="49" charset="-122"/>
                <a:ea typeface="黑体" pitchFamily="49" charset="-122"/>
                <a:cs typeface="+mn-cs"/>
              </a:rPr>
              <a:t>意义上的革命力量”</a:t>
            </a:r>
            <a:endParaRPr kumimoji="0" lang="en-US" altLang="zh-CN" sz="2000" b="1" i="0" u="none" strike="noStrike" kern="1200" cap="none" spc="0" normalizeH="0" baseline="0" noProof="0" dirty="0">
              <a:ln>
                <a:noFill/>
              </a:ln>
              <a:solidFill>
                <a:srgbClr val="FF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231753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heel(1)">
                                      <p:cBhvr>
                                        <p:cTn id="1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txBox="1">
            <a:spLocks noGrp="1"/>
          </p:cNvSpPr>
          <p:nvPr/>
        </p:nvSpPr>
        <p:spPr>
          <a:xfrm>
            <a:off x="8737613" y="6353982"/>
            <a:ext cx="2844800" cy="364830"/>
          </a:xfrm>
          <a:prstGeom prst="rect">
            <a:avLst/>
          </a:prstGeom>
          <a:noFill/>
          <a:ln w="9525">
            <a:noFill/>
          </a:ln>
        </p:spPr>
        <p:txBody>
          <a:bodyPr lIns="117052" tIns="58526" rIns="117052" bIns="58526"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9A0DB2DC-4C9A-4742-B13C-FB6460FD3503}" type="slidenum">
              <a:rPr kumimoji="0" lang="zh-CN" altLang="en-US" sz="1499" b="0" i="0" u="none" strike="noStrike" kern="1200" cap="none" spc="0" normalizeH="0" baseline="0" noProof="0" dirty="0">
                <a:ln>
                  <a:noFill/>
                </a:ln>
                <a:solidFill>
                  <a:srgbClr val="898989"/>
                </a:solidFill>
                <a:effectLst/>
                <a:uLnTx/>
                <a:uFillTx/>
                <a:latin typeface="黑体" panose="0201060906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499" b="0" i="0" u="none" strike="noStrike" kern="1200" cap="none" spc="0" normalizeH="0" baseline="0" noProof="0" dirty="0">
              <a:ln>
                <a:noFill/>
              </a:ln>
              <a:solidFill>
                <a:srgbClr val="898989"/>
              </a:solidFill>
              <a:effectLst/>
              <a:uLnTx/>
              <a:uFillTx/>
              <a:latin typeface="黑体" panose="02010609060101010101" pitchFamily="2" charset="-122"/>
              <a:ea typeface="等线" panose="02010600030101010101" pitchFamily="2" charset="-122"/>
              <a:cs typeface="+mn-cs"/>
            </a:endParaRPr>
          </a:p>
        </p:txBody>
      </p:sp>
      <p:sp>
        <p:nvSpPr>
          <p:cNvPr id="19461" name="Rectangle 6"/>
          <p:cNvSpPr/>
          <p:nvPr/>
        </p:nvSpPr>
        <p:spPr>
          <a:xfrm>
            <a:off x="14" y="6666494"/>
            <a:ext cx="12192001" cy="188760"/>
          </a:xfrm>
          <a:prstGeom prst="rect">
            <a:avLst/>
          </a:prstGeom>
          <a:solidFill>
            <a:srgbClr val="993366"/>
          </a:solidFill>
          <a:ln w="9525">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298" b="0" i="0" u="none" strike="noStrike" kern="1200" cap="none" spc="0" normalizeH="0" baseline="0" noProof="0" dirty="0">
              <a:ln>
                <a:noFill/>
              </a:ln>
              <a:solidFill>
                <a:prstClr val="black"/>
              </a:solidFill>
              <a:effectLst/>
              <a:uLnTx/>
              <a:uFillTx/>
              <a:latin typeface="黑体" panose="02010609060101010101" pitchFamily="2" charset="-122"/>
              <a:ea typeface="等线" panose="02010600030101010101" pitchFamily="2" charset="-122"/>
              <a:cs typeface="+mn-cs"/>
            </a:endParaRPr>
          </a:p>
        </p:txBody>
      </p:sp>
      <p:sp>
        <p:nvSpPr>
          <p:cNvPr id="11" name="矩形 10"/>
          <p:cNvSpPr/>
          <p:nvPr/>
        </p:nvSpPr>
        <p:spPr>
          <a:xfrm>
            <a:off x="350965" y="621797"/>
            <a:ext cx="5627623" cy="399621"/>
          </a:xfrm>
          <a:prstGeom prst="rect">
            <a:avLst/>
          </a:prstGeom>
        </p:spPr>
        <p:txBody>
          <a:bodyPr wrap="square" lIns="91259" tIns="45636" rIns="91259" bIns="45636">
            <a:spAutoFit/>
          </a:bodyPr>
          <a:lstStyle/>
          <a:p>
            <a:pPr marL="342241" marR="0" lvl="0" indent="-34224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998"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十八届</a:t>
            </a:r>
            <a:r>
              <a:rPr kumimoji="0" lang="zh-CN" altLang="zh-CN" sz="1998"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中共中央政治局第三十六次集体学习</a:t>
            </a:r>
            <a:r>
              <a:rPr kumimoji="0" lang="zh-CN" altLang="en-US" sz="1998"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endPar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14" name="矩形 13"/>
          <p:cNvSpPr/>
          <p:nvPr/>
        </p:nvSpPr>
        <p:spPr>
          <a:xfrm>
            <a:off x="350965" y="1623473"/>
            <a:ext cx="6166988" cy="399621"/>
          </a:xfrm>
          <a:prstGeom prst="rect">
            <a:avLst/>
          </a:prstGeom>
        </p:spPr>
        <p:txBody>
          <a:bodyPr wrap="square" lIns="91259" tIns="45636" rIns="91259" bIns="45636">
            <a:spAutoFit/>
          </a:bodyPr>
          <a:lstStyle/>
          <a:p>
            <a:pPr marL="342241" marR="0" lvl="0" indent="-34224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998"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2021.10.18.</a:t>
            </a:r>
            <a:r>
              <a:rPr kumimoji="0" lang="zh-CN" altLang="en-US" sz="1998"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十九届中央政治局第三十四次集体学习：</a:t>
            </a:r>
            <a:endParaRPr kumimoji="0" lang="zh-CN" altLang="en-US" sz="1798" b="0" i="0" u="none" strike="noStrike" kern="1200" cap="none" spc="0" normalizeH="0" baseline="0" noProof="0" dirty="0">
              <a:ln>
                <a:noFill/>
              </a:ln>
              <a:solidFill>
                <a:srgbClr val="ED7D31">
                  <a:lumMod val="75000"/>
                </a:srgbClr>
              </a:solidFill>
              <a:effectLst/>
              <a:uLnTx/>
              <a:uFillTx/>
              <a:latin typeface="隶书" panose="02010509060101010101" pitchFamily="49" charset="-122"/>
              <a:ea typeface="隶书" panose="02010509060101010101" pitchFamily="49" charset="-122"/>
              <a:cs typeface="+mn-cs"/>
            </a:endParaRPr>
          </a:p>
        </p:txBody>
      </p:sp>
      <p:sp>
        <p:nvSpPr>
          <p:cNvPr id="6" name="矩形 5"/>
          <p:cNvSpPr/>
          <p:nvPr/>
        </p:nvSpPr>
        <p:spPr>
          <a:xfrm>
            <a:off x="873804" y="2080274"/>
            <a:ext cx="11059382" cy="1475791"/>
          </a:xfrm>
          <a:prstGeom prst="rect">
            <a:avLst/>
          </a:prstGeom>
        </p:spPr>
        <p:txBody>
          <a:bodyPr wrap="square">
            <a:spAutoFit/>
          </a:bodyPr>
          <a:lstStyle/>
          <a:p>
            <a:pPr marL="285464" marR="0" lvl="0" indent="-28546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数字技术、数字经济是</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世界科技革命和产业变革的先机</a:t>
            </a: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，是新一轮国际竞争重点领域，我们一定要抓住先机、抢占</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未来发展制高点</a:t>
            </a: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p>
          <a:p>
            <a:pPr marL="285464" marR="0" lvl="0" indent="-28546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数字经济正在成为</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重组</a:t>
            </a: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全球要素资源、</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重塑</a:t>
            </a: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全球经济结构、</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改变</a:t>
            </a: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全球竞争格局的</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关键力量</a:t>
            </a:r>
          </a:p>
          <a:p>
            <a:pPr marL="285464" marR="0" lvl="0" indent="-28546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数字经济大国：大而不强、快而不优，一些不健康、不规范的苗头和趋势，在数据治理、关键技术工程、民生社会服务等方面尚面临诸多挑战</a:t>
            </a:r>
            <a:endParaRPr kumimoji="0" lang="en-US" altLang="zh-CN"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7" name="矩形 6"/>
          <p:cNvSpPr/>
          <p:nvPr/>
        </p:nvSpPr>
        <p:spPr>
          <a:xfrm>
            <a:off x="1319283" y="3137499"/>
            <a:ext cx="5982644" cy="3689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10" name="矩形 9"/>
          <p:cNvSpPr/>
          <p:nvPr/>
        </p:nvSpPr>
        <p:spPr>
          <a:xfrm>
            <a:off x="420283" y="3510942"/>
            <a:ext cx="11665700" cy="9223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要牵住数字关键核心技术自主创新这个“牛鼻子”</a:t>
            </a:r>
            <a:r>
              <a:rPr kumimoji="0" lang="zh-CN" altLang="en-US" sz="1798"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，发挥我国社会主义制度优势、新型举国体制优势、超大规模市场优势，提高数字技术基础研发能力，打好关键核心技术攻坚战，尽快实现高水平自立自强，</a:t>
            </a:r>
            <a:r>
              <a:rPr kumimoji="0" lang="zh-CN" altLang="en-US" sz="1798"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把发展数字经济自主权牢牢掌握在自己手中。</a:t>
            </a:r>
            <a:endParaRPr kumimoji="0" lang="zh-CN" altLang="en-US" sz="1798"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684" y="4741002"/>
            <a:ext cx="3936258" cy="2096137"/>
          </a:xfrm>
          <a:prstGeom prst="rect">
            <a:avLst/>
          </a:prstGeom>
        </p:spPr>
      </p:pic>
      <p:sp>
        <p:nvSpPr>
          <p:cNvPr id="21" name="矩形 20"/>
          <p:cNvSpPr/>
          <p:nvPr/>
        </p:nvSpPr>
        <p:spPr>
          <a:xfrm>
            <a:off x="5864291" y="630409"/>
            <a:ext cx="6096000" cy="92236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98" b="0" i="0" u="none" strike="noStrike" kern="0" cap="none" spc="0" normalizeH="0" baseline="0" noProof="0" dirty="0">
                <a:ln>
                  <a:noFill/>
                </a:ln>
                <a:solidFill>
                  <a:srgbClr val="2C2C2C"/>
                </a:solidFill>
                <a:effectLst/>
                <a:uLnTx/>
                <a:uFillTx/>
                <a:latin typeface="隶书" panose="02010509060101010101" pitchFamily="49" charset="-122"/>
                <a:ea typeface="隶书" panose="02010509060101010101" pitchFamily="49" charset="-122"/>
                <a:cs typeface="宋体" panose="02010600030101010101" pitchFamily="2" charset="-122"/>
              </a:rPr>
              <a:t>要加大投入，加强信息基础设施建设，推动互联网和实体经济深度融合，加快传统产业数字化、智能化，做大做强数字经济，拓展经济发展新空间</a:t>
            </a:r>
          </a:p>
        </p:txBody>
      </p:sp>
      <p:pic>
        <p:nvPicPr>
          <p:cNvPr id="19" name="Picture 2" descr="https://img2.baidu.com/it/u=2125852556,922305968&amp;fm=253&amp;fmt=auto&amp;app=138&amp;f=JPEG?w=500&amp;h=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 y="4741002"/>
            <a:ext cx="4551872" cy="20859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8309716" y="4722901"/>
            <a:ext cx="3882299" cy="2154399"/>
          </a:xfrm>
          <a:prstGeom prst="rect">
            <a:avLst/>
          </a:prstGeom>
        </p:spPr>
      </p:pic>
    </p:spTree>
    <p:extLst>
      <p:ext uri="{BB962C8B-B14F-4D97-AF65-F5344CB8AC3E}">
        <p14:creationId xmlns:p14="http://schemas.microsoft.com/office/powerpoint/2010/main" val="333179565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9758023" y="-623327"/>
            <a:ext cx="1438931" cy="1188595"/>
            <a:chOff x="9562153" y="-629906"/>
            <a:chExt cx="1441450" cy="1190521"/>
          </a:xfrm>
        </p:grpSpPr>
        <p:cxnSp>
          <p:nvCxnSpPr>
            <p:cNvPr id="3" name="直接连接符 2"/>
            <p:cNvCxnSpPr/>
            <p:nvPr/>
          </p:nvCxnSpPr>
          <p:spPr>
            <a:xfrm flipH="1">
              <a:off x="9562153" y="-353785"/>
              <a:ext cx="914400" cy="914400"/>
            </a:xfrm>
            <a:prstGeom prst="line">
              <a:avLst/>
            </a:prstGeom>
            <a:ln>
              <a:solidFill>
                <a:srgbClr val="B89E8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0089203" y="-629906"/>
              <a:ext cx="914400" cy="914400"/>
            </a:xfrm>
            <a:prstGeom prst="line">
              <a:avLst/>
            </a:prstGeom>
            <a:ln>
              <a:solidFill>
                <a:srgbClr val="B89E86"/>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2825986" y="6330648"/>
            <a:ext cx="1438931" cy="1188595"/>
            <a:chOff x="2348553" y="6335334"/>
            <a:chExt cx="1441450" cy="1190521"/>
          </a:xfrm>
        </p:grpSpPr>
        <p:cxnSp>
          <p:nvCxnSpPr>
            <p:cNvPr id="74" name="直接连接符 73"/>
            <p:cNvCxnSpPr/>
            <p:nvPr/>
          </p:nvCxnSpPr>
          <p:spPr>
            <a:xfrm flipH="1">
              <a:off x="2348553" y="6611455"/>
              <a:ext cx="914400" cy="914400"/>
            </a:xfrm>
            <a:prstGeom prst="line">
              <a:avLst/>
            </a:prstGeom>
            <a:ln>
              <a:solidFill>
                <a:srgbClr val="B89E86"/>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2875603" y="6335334"/>
              <a:ext cx="914400" cy="914400"/>
            </a:xfrm>
            <a:prstGeom prst="line">
              <a:avLst/>
            </a:prstGeom>
            <a:ln>
              <a:solidFill>
                <a:srgbClr val="B89E86"/>
              </a:solidFill>
            </a:ln>
          </p:spPr>
          <p:style>
            <a:lnRef idx="1">
              <a:schemeClr val="accent1"/>
            </a:lnRef>
            <a:fillRef idx="0">
              <a:schemeClr val="accent1"/>
            </a:fillRef>
            <a:effectRef idx="0">
              <a:schemeClr val="accent1"/>
            </a:effectRef>
            <a:fontRef idx="minor">
              <a:schemeClr val="tx1"/>
            </a:fontRef>
          </p:style>
        </p:cxnSp>
      </p:grpSp>
      <p:pic>
        <p:nvPicPr>
          <p:cNvPr id="6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3450" y="83452"/>
            <a:ext cx="979361" cy="88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矩形 64"/>
          <p:cNvSpPr/>
          <p:nvPr/>
        </p:nvSpPr>
        <p:spPr>
          <a:xfrm>
            <a:off x="38425" y="600393"/>
            <a:ext cx="11851991" cy="2396145"/>
          </a:xfrm>
          <a:prstGeom prst="rect">
            <a:avLst/>
          </a:prstGeom>
        </p:spPr>
        <p:txBody>
          <a:bodyPr wrap="square" lIns="91185" tIns="45600" rIns="91185" bIns="45600">
            <a:spAutoFit/>
          </a:bodyPr>
          <a:lstStyle/>
          <a:p>
            <a:pPr marL="926807" marR="0" lvl="1" indent="-341923" algn="l" defTabSz="11716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人工智能是新一轮科技革命和产业变革的</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重要驱动力量</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，加快发展新一代人工智能是事关我国能否抓住新一轮科技革命和产业变革机遇的</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战略问题</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p>
          <a:p>
            <a:pPr marL="926807" marR="0" lvl="1" indent="-341923" algn="l" defTabSz="11716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人工智能是引领这一轮科技革命和产业变革的</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战略性技术</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，具有溢出带动性很强的</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“头雁”效应</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p>
          <a:p>
            <a:pPr marL="926807" marR="0" lvl="1" indent="-341923" algn="l" defTabSz="11716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加快发展新一代人工智能是我们</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赢得全球科技竞争主动权的重要战略抓手</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，是推动我国科技跨越发展、产业优化升级、生产力整体跃升的</a:t>
            </a:r>
            <a:r>
              <a:rPr kumimoji="0" lang="zh-CN" altLang="en-US" sz="1998"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重要战略资源</a:t>
            </a:r>
            <a:r>
              <a:rPr kumimoji="0" lang="zh-CN" altLang="en-US"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endParaRPr kumimoji="0" lang="en-US" altLang="zh-CN" sz="1998"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endParaRPr>
          </a:p>
        </p:txBody>
      </p:sp>
      <p:sp>
        <p:nvSpPr>
          <p:cNvPr id="17" name="Rectangle 6"/>
          <p:cNvSpPr/>
          <p:nvPr/>
        </p:nvSpPr>
        <p:spPr>
          <a:xfrm>
            <a:off x="10671" y="6663847"/>
            <a:ext cx="12170690" cy="188607"/>
          </a:xfrm>
          <a:prstGeom prst="rect">
            <a:avLst/>
          </a:prstGeom>
          <a:solidFill>
            <a:srgbClr val="993366"/>
          </a:solidFill>
          <a:ln w="9525">
            <a:noFill/>
          </a:ln>
        </p:spPr>
        <p:txBody>
          <a:bodyPr wrap="none" lIns="91185" tIns="45600" rIns="91185" bIns="45600" anchor="ctr"/>
          <a:lstStyle/>
          <a:p>
            <a:pPr marL="0" marR="0" lvl="0" indent="0" algn="l" defTabSz="1171672" rtl="0" eaLnBrk="1" fontAlgn="base" latinLnBrk="0" hangingPunct="1">
              <a:lnSpc>
                <a:spcPct val="100000"/>
              </a:lnSpc>
              <a:spcBef>
                <a:spcPct val="0"/>
              </a:spcBef>
              <a:spcAft>
                <a:spcPct val="0"/>
              </a:spcAft>
              <a:buClrTx/>
              <a:buSzTx/>
              <a:buFontTx/>
              <a:buNone/>
              <a:tabLst/>
              <a:defRPr/>
            </a:pPr>
            <a:endParaRPr kumimoji="0" lang="zh-CN" altLang="en-US" sz="1798" b="0" i="0" u="none" strike="noStrike" kern="1200" cap="none" spc="0" normalizeH="0" baseline="0" noProof="0" dirty="0">
              <a:ln>
                <a:noFill/>
              </a:ln>
              <a:solidFill>
                <a:prstClr val="black"/>
              </a:solidFill>
              <a:effectLst/>
              <a:uLnTx/>
              <a:uFillTx/>
              <a:latin typeface="黑体" panose="02010609060101010101" pitchFamily="2" charset="-122"/>
              <a:ea typeface="宋体" panose="02010600030101010101" pitchFamily="2" charset="-122"/>
              <a:cs typeface="+mn-cs"/>
            </a:endParaRPr>
          </a:p>
        </p:txBody>
      </p:sp>
      <p:sp>
        <p:nvSpPr>
          <p:cNvPr id="4" name="矩形 3"/>
          <p:cNvSpPr/>
          <p:nvPr/>
        </p:nvSpPr>
        <p:spPr>
          <a:xfrm>
            <a:off x="38425" y="144523"/>
            <a:ext cx="11158529" cy="552974"/>
          </a:xfrm>
          <a:prstGeom prst="rect">
            <a:avLst/>
          </a:prstGeom>
        </p:spPr>
        <p:txBody>
          <a:bodyPr wrap="square" lIns="91185" tIns="45600" rIns="91185" bIns="45600">
            <a:spAutoFit/>
          </a:bodyPr>
          <a:lstStyle/>
          <a:p>
            <a:pPr marL="585519" marR="0" lvl="1" indent="0" algn="l" defTabSz="1171672" rtl="0" eaLnBrk="1" fontAlgn="base" latinLnBrk="0" hangingPunct="1">
              <a:lnSpc>
                <a:spcPct val="150000"/>
              </a:lnSpc>
              <a:spcBef>
                <a:spcPct val="0"/>
              </a:spcBef>
              <a:spcAft>
                <a:spcPct val="0"/>
              </a:spcAft>
              <a:buClrTx/>
              <a:buSzTx/>
              <a:buFontTx/>
              <a:buNone/>
              <a:tabLst/>
              <a:defRPr/>
            </a:pPr>
            <a:r>
              <a:rPr kumimoji="0" lang="en-US" altLang="zh-CN"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2018</a:t>
            </a:r>
            <a:r>
              <a:rPr kumimoji="0" lang="zh-CN" altLang="en-US"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年</a:t>
            </a:r>
            <a:r>
              <a:rPr kumimoji="0" lang="en-US" altLang="zh-CN"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10</a:t>
            </a:r>
            <a:r>
              <a:rPr kumimoji="0" lang="zh-CN" altLang="en-US"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月</a:t>
            </a:r>
            <a:r>
              <a:rPr kumimoji="0" lang="en-US" altLang="zh-CN"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31</a:t>
            </a:r>
            <a:r>
              <a:rPr kumimoji="0" lang="zh-CN" altLang="en-US" sz="1998" b="1" i="0" u="none" strike="noStrike" kern="120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cs typeface="+mn-cs"/>
              </a:rPr>
              <a:t>日，在中共中央政治局第九次集体学习上的讲话：</a:t>
            </a:r>
          </a:p>
        </p:txBody>
      </p:sp>
      <p:sp>
        <p:nvSpPr>
          <p:cNvPr id="20" name="矩形 19"/>
          <p:cNvSpPr/>
          <p:nvPr/>
        </p:nvSpPr>
        <p:spPr>
          <a:xfrm>
            <a:off x="588646" y="2980173"/>
            <a:ext cx="6756227" cy="399298"/>
          </a:xfrm>
          <a:prstGeom prst="rect">
            <a:avLst/>
          </a:prstGeom>
        </p:spPr>
        <p:txBody>
          <a:bodyPr wrap="square" lIns="91185" tIns="45600" rIns="91185" bIns="45600">
            <a:spAutoFit/>
          </a:bodyPr>
          <a:lstStyle/>
          <a:p>
            <a:pPr marL="0" marR="0" lvl="0" indent="0" algn="l" defTabSz="1171672" rtl="0" eaLnBrk="1" fontAlgn="base" latinLnBrk="0" hangingPunct="1">
              <a:lnSpc>
                <a:spcPct val="100000"/>
              </a:lnSpc>
              <a:spcBef>
                <a:spcPct val="0"/>
              </a:spcBef>
              <a:spcAft>
                <a:spcPct val="0"/>
              </a:spcAft>
              <a:buClrTx/>
              <a:buSzTx/>
              <a:buFontTx/>
              <a:buNone/>
              <a:tabLst/>
              <a:defRPr/>
            </a:pPr>
            <a:r>
              <a:rPr kumimoji="0" lang="en-US" altLang="zh-CN"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2022</a:t>
            </a:r>
            <a:r>
              <a:rPr kumimoji="0" lang="zh-CN" altLang="en-US"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年</a:t>
            </a:r>
            <a:r>
              <a:rPr kumimoji="0" lang="en-US" altLang="zh-CN"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6</a:t>
            </a:r>
            <a:r>
              <a:rPr kumimoji="0" lang="zh-CN" altLang="en-US"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月</a:t>
            </a:r>
            <a:r>
              <a:rPr kumimoji="0" lang="en-US" altLang="zh-CN"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23</a:t>
            </a:r>
            <a:r>
              <a:rPr kumimoji="0" lang="zh-CN" altLang="en-US" sz="1998" b="1" i="0" u="none" strike="noStrike" kern="1200" cap="none" spc="0" normalizeH="0" baseline="0" noProof="0" dirty="0">
                <a:ln>
                  <a:noFill/>
                </a:ln>
                <a:solidFill>
                  <a:srgbClr val="2C2C2C"/>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日金砖国家领导人第十四次会晤上的讲话：</a:t>
            </a:r>
            <a:endParaRPr kumimoji="0" lang="zh-CN" altLang="en-US" sz="1998" b="1" i="0" u="none" strike="noStrike" kern="1200" cap="none" spc="0" normalizeH="0" baseline="0" noProof="0" dirty="0">
              <a:ln>
                <a:noFill/>
              </a:ln>
              <a:solidFill>
                <a:prstClr val="black"/>
              </a:solidFill>
              <a:effectLst/>
              <a:uLnTx/>
              <a:uFillTx/>
              <a:latin typeface="华文隶书" panose="02010800040101010101" pitchFamily="2" charset="-122"/>
              <a:ea typeface="华文隶书" panose="02010800040101010101" pitchFamily="2" charset="-122"/>
              <a:cs typeface="+mn-cs"/>
            </a:endParaRPr>
          </a:p>
        </p:txBody>
      </p:sp>
      <p:sp>
        <p:nvSpPr>
          <p:cNvPr id="21" name="矩形 20"/>
          <p:cNvSpPr/>
          <p:nvPr/>
        </p:nvSpPr>
        <p:spPr>
          <a:xfrm>
            <a:off x="6942201" y="2895514"/>
            <a:ext cx="4763222" cy="645135"/>
          </a:xfrm>
          <a:prstGeom prst="rect">
            <a:avLst/>
          </a:prstGeom>
          <a:solidFill>
            <a:srgbClr val="C00000"/>
          </a:solidFill>
        </p:spPr>
        <p:txBody>
          <a:bodyPr wrap="square">
            <a:spAutoFit/>
          </a:bodyPr>
          <a:lstStyle/>
          <a:p>
            <a:pPr marL="0" marR="0" lvl="0" indent="0" algn="l" defTabSz="1171672" rtl="0" eaLnBrk="1" fontAlgn="base" latinLnBrk="0" hangingPunct="1">
              <a:lnSpc>
                <a:spcPct val="100000"/>
              </a:lnSpc>
              <a:spcBef>
                <a:spcPct val="0"/>
              </a:spcBef>
              <a:spcAft>
                <a:spcPct val="0"/>
              </a:spcAft>
              <a:buClrTx/>
              <a:buSzTx/>
              <a:buFontTx/>
              <a:buNone/>
              <a:tabLst/>
              <a:defRPr/>
            </a:pPr>
            <a:r>
              <a:rPr kumimoji="0" lang="zh-CN" altLang="zh-CN" sz="1798"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Times New Roman" panose="02020603050405020304" pitchFamily="18" charset="0"/>
              </a:rPr>
              <a:t>谁能把握大数据、人工智能等新经济发展机遇，谁就把准了时代脉搏</a:t>
            </a:r>
            <a:endParaRPr kumimoji="0" lang="zh-CN" altLang="en-US" sz="1798"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301" y="4333601"/>
            <a:ext cx="5073144" cy="2521624"/>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0" y="4333601"/>
            <a:ext cx="3461631" cy="2503245"/>
          </a:xfrm>
          <a:prstGeom prst="rect">
            <a:avLst/>
          </a:prstGeom>
        </p:spPr>
      </p:pic>
      <p:pic>
        <p:nvPicPr>
          <p:cNvPr id="1026" name="Picture 2" descr="图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096" y="4333601"/>
            <a:ext cx="3499999" cy="250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752941430"/>
              </p:ext>
            </p:extLst>
          </p:nvPr>
        </p:nvGraphicFramePr>
        <p:xfrm>
          <a:off x="218902" y="264289"/>
          <a:ext cx="11754196" cy="6379069"/>
        </p:xfrm>
        <a:graphic>
          <a:graphicData uri="http://schemas.openxmlformats.org/drawingml/2006/table">
            <a:tbl>
              <a:tblPr firstRow="1" bandRow="1">
                <a:tableStyleId>{5C22544A-7EE6-4342-B048-85BDC9FD1C3A}</a:tableStyleId>
              </a:tblPr>
              <a:tblGrid>
                <a:gridCol w="738394">
                  <a:extLst>
                    <a:ext uri="{9D8B030D-6E8A-4147-A177-3AD203B41FA5}">
                      <a16:colId xmlns:a16="http://schemas.microsoft.com/office/drawing/2014/main" val="3777172357"/>
                    </a:ext>
                  </a:extLst>
                </a:gridCol>
                <a:gridCol w="11015802">
                  <a:extLst>
                    <a:ext uri="{9D8B030D-6E8A-4147-A177-3AD203B41FA5}">
                      <a16:colId xmlns:a16="http://schemas.microsoft.com/office/drawing/2014/main" val="2904643504"/>
                    </a:ext>
                  </a:extLst>
                </a:gridCol>
              </a:tblGrid>
              <a:tr h="370840">
                <a:tc>
                  <a:txBody>
                    <a:bodyPr/>
                    <a:lstStyle/>
                    <a:p>
                      <a:r>
                        <a:rPr lang="en-US" altLang="zh-CN" dirty="0" smtClean="0"/>
                        <a:t>2016</a:t>
                      </a:r>
                      <a:endParaRPr lang="zh-CN" altLang="en-US" dirty="0"/>
                    </a:p>
                  </a:txBody>
                  <a:tcPr/>
                </a:tc>
                <a:tc>
                  <a:txBody>
                    <a:bodyPr/>
                    <a:lstStyle/>
                    <a:p>
                      <a:r>
                        <a:rPr lang="en-US" altLang="zh-CN" dirty="0" smtClean="0"/>
                        <a:t>10</a:t>
                      </a:r>
                      <a:r>
                        <a:rPr lang="zh-CN" altLang="en-US" dirty="0" smtClean="0"/>
                        <a:t>月，美国白宫科技政策办公室，</a:t>
                      </a:r>
                      <a:r>
                        <a:rPr lang="en-US" altLang="zh-CN" dirty="0" smtClean="0">
                          <a:solidFill>
                            <a:srgbClr val="C00000"/>
                          </a:solidFill>
                        </a:rPr>
                        <a:t>《</a:t>
                      </a:r>
                      <a:r>
                        <a:rPr lang="zh-CN" altLang="en-US" dirty="0" smtClean="0">
                          <a:solidFill>
                            <a:srgbClr val="C00000"/>
                          </a:solidFill>
                        </a:rPr>
                        <a:t>为人工智能的未来做好准备</a:t>
                      </a:r>
                      <a:r>
                        <a:rPr lang="en-US" altLang="zh-CN" dirty="0" smtClean="0">
                          <a:solidFill>
                            <a:srgbClr val="C00000"/>
                          </a:solidFill>
                        </a:rPr>
                        <a:t>》</a:t>
                      </a:r>
                      <a:r>
                        <a:rPr lang="zh-CN" altLang="en-US" dirty="0" smtClean="0">
                          <a:solidFill>
                            <a:srgbClr val="C00000"/>
                          </a:solidFill>
                        </a:rPr>
                        <a:t>和</a:t>
                      </a:r>
                      <a:r>
                        <a:rPr lang="en-US" altLang="zh-CN" dirty="0" smtClean="0">
                          <a:solidFill>
                            <a:srgbClr val="C00000"/>
                          </a:solidFill>
                        </a:rPr>
                        <a:t>《</a:t>
                      </a:r>
                      <a:r>
                        <a:rPr lang="zh-CN" altLang="en-US" dirty="0" smtClean="0">
                          <a:solidFill>
                            <a:srgbClr val="C00000"/>
                          </a:solidFill>
                        </a:rPr>
                        <a:t>国家人工智能研发战略规划</a:t>
                      </a:r>
                      <a:r>
                        <a:rPr lang="en-US" altLang="zh-CN" dirty="0" smtClean="0">
                          <a:solidFill>
                            <a:srgbClr val="C00000"/>
                          </a:solidFill>
                        </a:rPr>
                        <a:t>》</a:t>
                      </a:r>
                      <a:r>
                        <a:rPr lang="zh-CN" altLang="en-US" dirty="0" smtClean="0">
                          <a:solidFill>
                            <a:srgbClr val="C00000"/>
                          </a:solidFill>
                        </a:rPr>
                        <a:t>，</a:t>
                      </a:r>
                      <a:r>
                        <a:rPr lang="zh-CN" altLang="en-US" dirty="0" smtClean="0">
                          <a:solidFill>
                            <a:schemeClr val="bg1"/>
                          </a:solidFill>
                        </a:rPr>
                        <a:t>提出了有关制定 </a:t>
                      </a:r>
                      <a:r>
                        <a:rPr lang="en-US" altLang="zh-CN" dirty="0" smtClean="0">
                          <a:solidFill>
                            <a:schemeClr val="bg1"/>
                          </a:solidFill>
                        </a:rPr>
                        <a:t>AI </a:t>
                      </a:r>
                      <a:r>
                        <a:rPr lang="zh-CN" altLang="en-US" dirty="0" smtClean="0">
                          <a:solidFill>
                            <a:schemeClr val="bg1"/>
                          </a:solidFill>
                        </a:rPr>
                        <a:t>法规、资助研发、自动化、道德、公平与安全的内容，将发展</a:t>
                      </a:r>
                      <a:r>
                        <a:rPr lang="en-US" altLang="zh-CN" dirty="0" smtClean="0">
                          <a:solidFill>
                            <a:schemeClr val="bg1"/>
                          </a:solidFill>
                        </a:rPr>
                        <a:t>AI</a:t>
                      </a:r>
                      <a:r>
                        <a:rPr lang="zh-CN" altLang="en-US" dirty="0" smtClean="0">
                          <a:solidFill>
                            <a:schemeClr val="bg1"/>
                          </a:solidFill>
                        </a:rPr>
                        <a:t>定位为国家战略，全面搭建了美国推动</a:t>
                      </a:r>
                      <a:r>
                        <a:rPr lang="en-US" altLang="zh-CN" dirty="0" smtClean="0">
                          <a:solidFill>
                            <a:schemeClr val="bg1"/>
                          </a:solidFill>
                        </a:rPr>
                        <a:t>AI</a:t>
                      </a:r>
                      <a:r>
                        <a:rPr lang="zh-CN" altLang="en-US" dirty="0" smtClean="0">
                          <a:solidFill>
                            <a:schemeClr val="bg1"/>
                          </a:solidFill>
                        </a:rPr>
                        <a:t>研发的实施框架与七大战略</a:t>
                      </a:r>
                      <a:endParaRPr lang="zh-CN" altLang="en-US" dirty="0">
                        <a:solidFill>
                          <a:schemeClr val="bg1"/>
                        </a:solidFill>
                      </a:endParaRPr>
                    </a:p>
                  </a:txBody>
                  <a:tcPr/>
                </a:tc>
                <a:extLst>
                  <a:ext uri="{0D108BD9-81ED-4DB2-BD59-A6C34878D82A}">
                    <a16:rowId xmlns:a16="http://schemas.microsoft.com/office/drawing/2014/main" val="198625582"/>
                  </a:ext>
                </a:extLst>
              </a:tr>
              <a:tr h="370840">
                <a:tc rowSpan="4">
                  <a:txBody>
                    <a:bodyPr/>
                    <a:lstStyle/>
                    <a:p>
                      <a:r>
                        <a:rPr lang="en-US" altLang="zh-CN" dirty="0" smtClean="0"/>
                        <a:t>2017</a:t>
                      </a:r>
                      <a:endParaRPr lang="zh-CN" altLang="en-US" dirty="0"/>
                    </a:p>
                  </a:txBody>
                  <a:tcPr/>
                </a:tc>
                <a:tc>
                  <a:txBody>
                    <a:bodyPr/>
                    <a:lstStyle/>
                    <a:p>
                      <a:r>
                        <a:rPr lang="zh-CN" altLang="en-US" dirty="0" smtClean="0"/>
                        <a:t>加拿大推出了一份五年计划</a:t>
                      </a:r>
                      <a:r>
                        <a:rPr lang="en-US" altLang="zh-CN" b="1" dirty="0" smtClean="0">
                          <a:solidFill>
                            <a:srgbClr val="C00000"/>
                          </a:solidFill>
                        </a:rPr>
                        <a:t>——《</a:t>
                      </a:r>
                      <a:r>
                        <a:rPr lang="zh-CN" altLang="en-US" b="1" dirty="0" smtClean="0">
                          <a:solidFill>
                            <a:srgbClr val="C00000"/>
                          </a:solidFill>
                        </a:rPr>
                        <a:t>泛加拿大人工智能战略</a:t>
                      </a:r>
                      <a:r>
                        <a:rPr lang="en-US" altLang="zh-CN" b="1" dirty="0" smtClean="0">
                          <a:solidFill>
                            <a:srgbClr val="C00000"/>
                          </a:solidFill>
                        </a:rPr>
                        <a:t>》</a:t>
                      </a:r>
                      <a:r>
                        <a:rPr lang="zh-CN" altLang="en-US" dirty="0" smtClean="0"/>
                        <a:t>（</a:t>
                      </a:r>
                      <a:r>
                        <a:rPr lang="en-US" altLang="zh-CN" dirty="0" smtClean="0"/>
                        <a:t>Pan-Canadian Artificial Intelligence Strategy</a:t>
                      </a:r>
                      <a:r>
                        <a:rPr lang="zh-CN" altLang="en-US" dirty="0" smtClean="0"/>
                        <a:t>）政府计划拨款 </a:t>
                      </a:r>
                      <a:r>
                        <a:rPr lang="en-US" altLang="zh-CN" dirty="0" smtClean="0"/>
                        <a:t>1.25 </a:t>
                      </a:r>
                      <a:r>
                        <a:rPr lang="zh-CN" altLang="en-US" dirty="0" smtClean="0"/>
                        <a:t>亿加元支持 </a:t>
                      </a:r>
                      <a:r>
                        <a:rPr lang="en-US" altLang="zh-CN" dirty="0" smtClean="0"/>
                        <a:t>AI </a:t>
                      </a:r>
                      <a:r>
                        <a:rPr lang="zh-CN" altLang="en-US" dirty="0" smtClean="0"/>
                        <a:t>研究及人才培养，这是全球首个发布的</a:t>
                      </a:r>
                      <a:r>
                        <a:rPr lang="en-US" altLang="zh-CN" dirty="0" smtClean="0"/>
                        <a:t>AI</a:t>
                      </a:r>
                      <a:r>
                        <a:rPr lang="zh-CN" altLang="en-US" dirty="0" smtClean="0"/>
                        <a:t>国家战略。</a:t>
                      </a:r>
                      <a:endParaRPr lang="zh-CN" altLang="en-US" dirty="0"/>
                    </a:p>
                  </a:txBody>
                  <a:tcPr/>
                </a:tc>
                <a:extLst>
                  <a:ext uri="{0D108BD9-81ED-4DB2-BD59-A6C34878D82A}">
                    <a16:rowId xmlns:a16="http://schemas.microsoft.com/office/drawing/2014/main" val="739824938"/>
                  </a:ext>
                </a:extLst>
              </a:tr>
              <a:tr h="370840">
                <a:tc vMerge="1">
                  <a:txBody>
                    <a:bodyPr/>
                    <a:lstStyle/>
                    <a:p>
                      <a:endParaRPr lang="zh-CN" altLang="en-US"/>
                    </a:p>
                  </a:txBody>
                  <a:tcPr/>
                </a:tc>
                <a:tc>
                  <a:txBody>
                    <a:bodyPr/>
                    <a:lstStyle/>
                    <a:p>
                      <a:r>
                        <a:rPr lang="zh-CN" altLang="en-US" dirty="0" smtClean="0"/>
                        <a:t>日本发布了</a:t>
                      </a:r>
                      <a:r>
                        <a:rPr lang="en-US" altLang="zh-CN" b="1" dirty="0" smtClean="0">
                          <a:solidFill>
                            <a:srgbClr val="C00000"/>
                          </a:solidFill>
                        </a:rPr>
                        <a:t>《</a:t>
                      </a:r>
                      <a:r>
                        <a:rPr lang="zh-CN" altLang="en-US" b="1" dirty="0" smtClean="0">
                          <a:solidFill>
                            <a:srgbClr val="C00000"/>
                          </a:solidFill>
                        </a:rPr>
                        <a:t>人工智能技术战略</a:t>
                      </a:r>
                      <a:r>
                        <a:rPr lang="en-US" altLang="zh-CN" b="1" dirty="0" smtClean="0">
                          <a:solidFill>
                            <a:srgbClr val="C00000"/>
                          </a:solidFill>
                        </a:rPr>
                        <a:t>》</a:t>
                      </a:r>
                      <a:r>
                        <a:rPr lang="zh-CN" altLang="en-US" b="1" dirty="0" smtClean="0">
                          <a:solidFill>
                            <a:srgbClr val="C00000"/>
                          </a:solidFill>
                        </a:rPr>
                        <a:t>，</a:t>
                      </a:r>
                      <a:r>
                        <a:rPr lang="zh-CN" altLang="en-US" dirty="0" smtClean="0"/>
                        <a:t>在多个领域发展数据驱动的 </a:t>
                      </a:r>
                      <a:r>
                        <a:rPr lang="en-US" altLang="zh-CN" dirty="0" smtClean="0"/>
                        <a:t>AI </a:t>
                      </a:r>
                      <a:r>
                        <a:rPr lang="zh-CN" altLang="en-US" dirty="0" smtClean="0"/>
                        <a:t>技术应用、</a:t>
                      </a:r>
                      <a:r>
                        <a:rPr lang="en-US" altLang="zh-CN" dirty="0" smtClean="0"/>
                        <a:t>AI </a:t>
                      </a:r>
                      <a:r>
                        <a:rPr lang="zh-CN" altLang="en-US" dirty="0" smtClean="0"/>
                        <a:t>技术的公共事业、建立 </a:t>
                      </a:r>
                      <a:r>
                        <a:rPr lang="en-US" altLang="zh-CN" dirty="0" smtClean="0"/>
                        <a:t>AI </a:t>
                      </a:r>
                      <a:r>
                        <a:rPr lang="zh-CN" altLang="en-US" dirty="0" smtClean="0"/>
                        <a:t>生态系统并勾勒实现</a:t>
                      </a:r>
                      <a:r>
                        <a:rPr lang="en-US" altLang="zh-CN" dirty="0" smtClean="0"/>
                        <a:t>AI</a:t>
                      </a:r>
                      <a:r>
                        <a:rPr lang="zh-CN" altLang="en-US" dirty="0" smtClean="0"/>
                        <a:t>技术工业化路线图的基本轮廓</a:t>
                      </a:r>
                      <a:endParaRPr lang="zh-CN" altLang="en-US" dirty="0"/>
                    </a:p>
                  </a:txBody>
                  <a:tcPr/>
                </a:tc>
                <a:extLst>
                  <a:ext uri="{0D108BD9-81ED-4DB2-BD59-A6C34878D82A}">
                    <a16:rowId xmlns:a16="http://schemas.microsoft.com/office/drawing/2014/main" val="155638645"/>
                  </a:ext>
                </a:extLst>
              </a:tr>
              <a:tr h="370840">
                <a:tc vMerge="1">
                  <a:txBody>
                    <a:bodyPr/>
                    <a:lstStyle/>
                    <a:p>
                      <a:endParaRPr lang="zh-CN" altLang="en-US"/>
                    </a:p>
                  </a:txBody>
                  <a:tcPr/>
                </a:tc>
                <a:tc>
                  <a:txBody>
                    <a:bodyPr/>
                    <a:lstStyle/>
                    <a:p>
                      <a:r>
                        <a:rPr lang="zh-CN" altLang="en-US" dirty="0" smtClean="0"/>
                        <a:t>澳大利亚发布创新发展路线图</a:t>
                      </a:r>
                      <a:r>
                        <a:rPr lang="en-US" altLang="zh-CN" b="1" dirty="0" smtClean="0">
                          <a:solidFill>
                            <a:srgbClr val="C00000"/>
                          </a:solidFill>
                        </a:rPr>
                        <a:t>——《Australia 2030: Prosperity Through Innovation》</a:t>
                      </a:r>
                      <a:r>
                        <a:rPr lang="zh-CN" altLang="en-US" b="1" dirty="0" smtClean="0">
                          <a:solidFill>
                            <a:srgbClr val="C00000"/>
                          </a:solidFill>
                        </a:rPr>
                        <a:t>，</a:t>
                      </a:r>
                      <a:r>
                        <a:rPr lang="zh-CN" altLang="en-US" dirty="0" smtClean="0"/>
                        <a:t>提出将把 </a:t>
                      </a:r>
                      <a:r>
                        <a:rPr lang="en-US" altLang="zh-CN" dirty="0" smtClean="0"/>
                        <a:t>AI </a:t>
                      </a:r>
                      <a:r>
                        <a:rPr lang="zh-CN" altLang="en-US" dirty="0" smtClean="0"/>
                        <a:t>放在其即将发布的</a:t>
                      </a:r>
                      <a:r>
                        <a:rPr lang="en-US" altLang="zh-CN" dirty="0" smtClean="0"/>
                        <a:t>《</a:t>
                      </a:r>
                      <a:r>
                        <a:rPr lang="zh-CN" altLang="en-US" dirty="0" smtClean="0"/>
                        <a:t>数字经济战略</a:t>
                      </a:r>
                      <a:r>
                        <a:rPr lang="en-US" altLang="zh-CN" dirty="0" smtClean="0"/>
                        <a:t>》</a:t>
                      </a:r>
                      <a:r>
                        <a:rPr lang="zh-CN" altLang="en-US" dirty="0" smtClean="0"/>
                        <a:t>（</a:t>
                      </a:r>
                      <a:r>
                        <a:rPr lang="en-US" altLang="zh-CN" dirty="0" smtClean="0"/>
                        <a:t>Digital Economy Strategy</a:t>
                      </a:r>
                      <a:r>
                        <a:rPr lang="zh-CN" altLang="en-US" dirty="0" smtClean="0"/>
                        <a:t>）的优先位置</a:t>
                      </a:r>
                      <a:endParaRPr lang="zh-CN" altLang="en-US" dirty="0"/>
                    </a:p>
                  </a:txBody>
                  <a:tcPr/>
                </a:tc>
                <a:extLst>
                  <a:ext uri="{0D108BD9-81ED-4DB2-BD59-A6C34878D82A}">
                    <a16:rowId xmlns:a16="http://schemas.microsoft.com/office/drawing/2014/main" val="3908175116"/>
                  </a:ext>
                </a:extLst>
              </a:tr>
              <a:tr h="446450">
                <a:tc vMerge="1">
                  <a:txBody>
                    <a:bodyPr/>
                    <a:lstStyle/>
                    <a:p>
                      <a:endParaRPr lang="zh-CN" altLang="en-US" dirty="0"/>
                    </a:p>
                  </a:txBody>
                  <a:tcPr/>
                </a:tc>
                <a:tc>
                  <a:txBody>
                    <a:bodyPr/>
                    <a:lstStyle/>
                    <a:p>
                      <a:r>
                        <a:rPr lang="zh-CN" altLang="en-US" dirty="0" smtClean="0"/>
                        <a:t>新加坡</a:t>
                      </a:r>
                      <a:r>
                        <a:rPr lang="en-US" altLang="zh-CN" dirty="0" smtClean="0"/>
                        <a:t>5</a:t>
                      </a:r>
                      <a:r>
                        <a:rPr lang="zh-CN" altLang="en-US" dirty="0" smtClean="0"/>
                        <a:t>月发布</a:t>
                      </a:r>
                      <a:r>
                        <a:rPr lang="en-US" altLang="zh-CN" b="1" dirty="0" smtClean="0">
                          <a:solidFill>
                            <a:srgbClr val="C00000"/>
                          </a:solidFill>
                        </a:rPr>
                        <a:t>《</a:t>
                      </a:r>
                      <a:r>
                        <a:rPr lang="zh-CN" altLang="en-US" b="1" dirty="0" smtClean="0">
                          <a:solidFill>
                            <a:srgbClr val="C00000"/>
                          </a:solidFill>
                        </a:rPr>
                        <a:t>新加坡人工智能战略</a:t>
                      </a:r>
                      <a:r>
                        <a:rPr lang="en-US" altLang="zh-CN" b="1" dirty="0" smtClean="0">
                          <a:solidFill>
                            <a:srgbClr val="C00000"/>
                          </a:solidFill>
                        </a:rPr>
                        <a:t>》</a:t>
                      </a:r>
                      <a:r>
                        <a:rPr lang="zh-CN" altLang="en-US" b="1" dirty="0" smtClean="0">
                          <a:solidFill>
                            <a:srgbClr val="C00000"/>
                          </a:solidFill>
                        </a:rPr>
                        <a:t>（</a:t>
                      </a:r>
                      <a:r>
                        <a:rPr lang="en-US" altLang="zh-CN" b="1" dirty="0" smtClean="0">
                          <a:solidFill>
                            <a:srgbClr val="C00000"/>
                          </a:solidFill>
                        </a:rPr>
                        <a:t>AI Singapore</a:t>
                      </a:r>
                      <a:r>
                        <a:rPr lang="zh-CN" altLang="en-US" b="1" dirty="0" smtClean="0">
                          <a:solidFill>
                            <a:srgbClr val="C00000"/>
                          </a:solidFill>
                        </a:rPr>
                        <a:t>）</a:t>
                      </a:r>
                      <a:endParaRPr lang="zh-CN" altLang="en-US" b="1" dirty="0">
                        <a:solidFill>
                          <a:srgbClr val="C00000"/>
                        </a:solidFill>
                      </a:endParaRPr>
                    </a:p>
                  </a:txBody>
                  <a:tcPr/>
                </a:tc>
                <a:extLst>
                  <a:ext uri="{0D108BD9-81ED-4DB2-BD59-A6C34878D82A}">
                    <a16:rowId xmlns:a16="http://schemas.microsoft.com/office/drawing/2014/main" val="800204494"/>
                  </a:ext>
                </a:extLst>
              </a:tr>
              <a:tr h="705299">
                <a:tc rowSpan="3">
                  <a:txBody>
                    <a:bodyPr/>
                    <a:lstStyle/>
                    <a:p>
                      <a:r>
                        <a:rPr lang="en-US" altLang="zh-CN" dirty="0" smtClean="0"/>
                        <a:t>2018</a:t>
                      </a:r>
                      <a:endParaRPr lang="zh-CN" altLang="en-US" dirty="0"/>
                    </a:p>
                  </a:txBody>
                  <a:tcPr/>
                </a:tc>
                <a:tc>
                  <a:txBody>
                    <a:bodyPr/>
                    <a:lstStyle/>
                    <a:p>
                      <a:r>
                        <a:rPr lang="zh-CN" altLang="en-US" dirty="0" smtClean="0"/>
                        <a:t>丹麦</a:t>
                      </a:r>
                      <a:r>
                        <a:rPr lang="en-US" altLang="zh-CN" dirty="0" smtClean="0"/>
                        <a:t>1 </a:t>
                      </a:r>
                      <a:r>
                        <a:rPr lang="zh-CN" altLang="en-US" dirty="0" smtClean="0"/>
                        <a:t>月发布</a:t>
                      </a:r>
                      <a:r>
                        <a:rPr lang="en-US" altLang="zh-CN" b="1" dirty="0" smtClean="0">
                          <a:solidFill>
                            <a:srgbClr val="C00000"/>
                          </a:solidFill>
                        </a:rPr>
                        <a:t>《</a:t>
                      </a:r>
                      <a:r>
                        <a:rPr lang="zh-CN" altLang="en-US" b="1" dirty="0" smtClean="0">
                          <a:solidFill>
                            <a:srgbClr val="C00000"/>
                          </a:solidFill>
                        </a:rPr>
                        <a:t>丹麦数字技术增长战略</a:t>
                      </a:r>
                      <a:r>
                        <a:rPr lang="en-US" altLang="zh-CN" b="1" dirty="0" smtClean="0">
                          <a:solidFill>
                            <a:srgbClr val="C00000"/>
                          </a:solidFill>
                        </a:rPr>
                        <a:t>》</a:t>
                      </a:r>
                      <a:r>
                        <a:rPr lang="zh-CN" altLang="en-US" dirty="0" smtClean="0"/>
                        <a:t>旨在使丹麦成为数字革命的领导者，侧重于 </a:t>
                      </a:r>
                      <a:r>
                        <a:rPr lang="en-US" altLang="zh-CN" dirty="0" smtClean="0"/>
                        <a:t>AI</a:t>
                      </a:r>
                      <a:r>
                        <a:rPr lang="zh-CN" altLang="en-US" dirty="0" smtClean="0"/>
                        <a:t>、大数据、物联网的共同发展。</a:t>
                      </a:r>
                      <a:endParaRPr lang="zh-CN" altLang="en-US" dirty="0"/>
                    </a:p>
                  </a:txBody>
                  <a:tcPr/>
                </a:tc>
                <a:extLst>
                  <a:ext uri="{0D108BD9-81ED-4DB2-BD59-A6C34878D82A}">
                    <a16:rowId xmlns:a16="http://schemas.microsoft.com/office/drawing/2014/main" val="721639198"/>
                  </a:ext>
                </a:extLst>
              </a:tr>
              <a:tr h="370840">
                <a:tc vMerge="1">
                  <a:txBody>
                    <a:bodyPr/>
                    <a:lstStyle/>
                    <a:p>
                      <a:endParaRPr lang="zh-CN" altLang="en-US" dirty="0"/>
                    </a:p>
                  </a:txBody>
                  <a:tcPr/>
                </a:tc>
                <a:tc>
                  <a:txBody>
                    <a:bodyPr/>
                    <a:lstStyle/>
                    <a:p>
                      <a:r>
                        <a:rPr lang="zh-CN" altLang="en-US" dirty="0" smtClean="0"/>
                        <a:t>英国</a:t>
                      </a:r>
                      <a:r>
                        <a:rPr lang="en-US" altLang="zh-CN" dirty="0" smtClean="0"/>
                        <a:t>4 </a:t>
                      </a:r>
                      <a:r>
                        <a:rPr lang="zh-CN" altLang="en-US" dirty="0" smtClean="0"/>
                        <a:t>月发布</a:t>
                      </a:r>
                      <a:r>
                        <a:rPr lang="en-US" altLang="zh-CN" b="1" dirty="0" smtClean="0">
                          <a:solidFill>
                            <a:srgbClr val="C00000"/>
                          </a:solidFill>
                        </a:rPr>
                        <a:t>《</a:t>
                      </a:r>
                      <a:r>
                        <a:rPr lang="zh-CN" altLang="en-US" b="1" dirty="0" smtClean="0">
                          <a:solidFill>
                            <a:srgbClr val="C00000"/>
                          </a:solidFill>
                        </a:rPr>
                        <a:t>人工智能行业新政</a:t>
                      </a:r>
                      <a:r>
                        <a:rPr lang="en-US" altLang="zh-CN" b="1" dirty="0" smtClean="0">
                          <a:solidFill>
                            <a:srgbClr val="C00000"/>
                          </a:solidFill>
                        </a:rPr>
                        <a:t>》</a:t>
                      </a:r>
                      <a:r>
                        <a:rPr lang="zh-CN" altLang="en-US" b="1" dirty="0" smtClean="0">
                          <a:solidFill>
                            <a:srgbClr val="C00000"/>
                          </a:solidFill>
                        </a:rPr>
                        <a:t>（</a:t>
                      </a:r>
                      <a:r>
                        <a:rPr lang="en-US" altLang="zh-CN" b="1" dirty="0" smtClean="0">
                          <a:solidFill>
                            <a:srgbClr val="C00000"/>
                          </a:solidFill>
                        </a:rPr>
                        <a:t>AI Sector Deal</a:t>
                      </a:r>
                      <a:r>
                        <a:rPr lang="zh-CN" altLang="en-US" b="1" dirty="0" smtClean="0">
                          <a:solidFill>
                            <a:srgbClr val="C00000"/>
                          </a:solidFill>
                        </a:rPr>
                        <a:t>）</a:t>
                      </a:r>
                      <a:r>
                        <a:rPr lang="zh-CN" altLang="en-US" dirty="0" smtClean="0"/>
                        <a:t>旨在推动英国成为全球 </a:t>
                      </a:r>
                      <a:r>
                        <a:rPr lang="en-US" altLang="zh-CN" dirty="0" smtClean="0"/>
                        <a:t>AI </a:t>
                      </a:r>
                      <a:r>
                        <a:rPr lang="zh-CN" altLang="en-US" dirty="0" smtClean="0"/>
                        <a:t>领导者</a:t>
                      </a:r>
                    </a:p>
                  </a:txBody>
                  <a:tcPr/>
                </a:tc>
                <a:extLst>
                  <a:ext uri="{0D108BD9-81ED-4DB2-BD59-A6C34878D82A}">
                    <a16:rowId xmlns:a16="http://schemas.microsoft.com/office/drawing/2014/main" val="733064699"/>
                  </a:ext>
                </a:extLst>
              </a:tr>
              <a:tr h="370840">
                <a:tc vMerge="1">
                  <a:txBody>
                    <a:bodyPr/>
                    <a:lstStyle/>
                    <a:p>
                      <a:endParaRPr lang="zh-CN" altLang="en-US" dirty="0"/>
                    </a:p>
                  </a:txBody>
                  <a:tcPr/>
                </a:tc>
                <a:tc>
                  <a:txBody>
                    <a:bodyPr/>
                    <a:lstStyle/>
                    <a:p>
                      <a:r>
                        <a:rPr lang="zh-CN" altLang="en-US" dirty="0" smtClean="0"/>
                        <a:t>欧盟委员会于 </a:t>
                      </a:r>
                      <a:r>
                        <a:rPr lang="en-US" altLang="zh-CN" dirty="0" smtClean="0"/>
                        <a:t>4 </a:t>
                      </a:r>
                      <a:r>
                        <a:rPr lang="zh-CN" altLang="en-US" dirty="0" smtClean="0"/>
                        <a:t>月通过了</a:t>
                      </a:r>
                      <a:r>
                        <a:rPr lang="en-US" altLang="zh-CN" b="1" dirty="0" smtClean="0">
                          <a:solidFill>
                            <a:srgbClr val="C00000"/>
                          </a:solidFill>
                        </a:rPr>
                        <a:t>《</a:t>
                      </a:r>
                      <a:r>
                        <a:rPr lang="zh-CN" altLang="en-US" b="1" dirty="0" smtClean="0">
                          <a:solidFill>
                            <a:srgbClr val="C00000"/>
                          </a:solidFill>
                        </a:rPr>
                        <a:t>人工智能通讯</a:t>
                      </a:r>
                      <a:r>
                        <a:rPr lang="en-US" altLang="zh-CN" b="1" dirty="0" smtClean="0">
                          <a:solidFill>
                            <a:srgbClr val="C00000"/>
                          </a:solidFill>
                        </a:rPr>
                        <a:t>》</a:t>
                      </a:r>
                      <a:endParaRPr lang="zh-CN" altLang="en-US" b="1" dirty="0">
                        <a:solidFill>
                          <a:srgbClr val="C00000"/>
                        </a:solidFill>
                      </a:endParaRPr>
                    </a:p>
                  </a:txBody>
                  <a:tcPr/>
                </a:tc>
                <a:extLst>
                  <a:ext uri="{0D108BD9-81ED-4DB2-BD59-A6C34878D82A}">
                    <a16:rowId xmlns:a16="http://schemas.microsoft.com/office/drawing/2014/main" val="1001738189"/>
                  </a:ext>
                </a:extLst>
              </a:tr>
              <a:tr h="370840">
                <a:tc rowSpan="3">
                  <a:txBody>
                    <a:bodyPr/>
                    <a:lstStyle/>
                    <a:p>
                      <a:r>
                        <a:rPr lang="en-US" altLang="zh-CN" dirty="0" smtClean="0"/>
                        <a:t>2019</a:t>
                      </a:r>
                      <a:endParaRPr lang="zh-CN" altLang="en-US" dirty="0"/>
                    </a:p>
                  </a:txBody>
                  <a:tcPr/>
                </a:tc>
                <a:tc>
                  <a:txBody>
                    <a:bodyPr/>
                    <a:lstStyle/>
                    <a:p>
                      <a:r>
                        <a:rPr lang="zh-CN" altLang="en-US" dirty="0" smtClean="0"/>
                        <a:t>俄罗斯普京</a:t>
                      </a:r>
                      <a:r>
                        <a:rPr lang="en-US" altLang="zh-CN" dirty="0" smtClean="0"/>
                        <a:t>10</a:t>
                      </a:r>
                      <a:r>
                        <a:rPr lang="zh-CN" altLang="en-US" dirty="0" smtClean="0"/>
                        <a:t>月亲自批准</a:t>
                      </a:r>
                      <a:r>
                        <a:rPr lang="en-US" altLang="zh-CN" b="1" dirty="0" smtClean="0">
                          <a:solidFill>
                            <a:srgbClr val="C00000"/>
                          </a:solidFill>
                        </a:rPr>
                        <a:t>《2030</a:t>
                      </a:r>
                      <a:r>
                        <a:rPr lang="zh-CN" altLang="en-US" b="1" dirty="0" smtClean="0">
                          <a:solidFill>
                            <a:srgbClr val="C00000"/>
                          </a:solidFill>
                        </a:rPr>
                        <a:t>年前俄罗斯国家人工智能发展战略</a:t>
                      </a:r>
                      <a:r>
                        <a:rPr lang="en-US" altLang="zh-CN" b="1" dirty="0" smtClean="0">
                          <a:solidFill>
                            <a:srgbClr val="C00000"/>
                          </a:solidFill>
                        </a:rPr>
                        <a:t>》</a:t>
                      </a:r>
                      <a:r>
                        <a:rPr lang="zh-CN" altLang="en-US" dirty="0" smtClean="0"/>
                        <a:t>促进俄罗斯在人工智能领域的快速发展，强化人工智能领域科学研究，为用户提升信息和计算资源的可用性，完善人工智能领域人才培养体系等</a:t>
                      </a:r>
                      <a:endParaRPr lang="zh-CN" altLang="en-US" dirty="0"/>
                    </a:p>
                  </a:txBody>
                  <a:tcPr/>
                </a:tc>
                <a:extLst>
                  <a:ext uri="{0D108BD9-81ED-4DB2-BD59-A6C34878D82A}">
                    <a16:rowId xmlns:a16="http://schemas.microsoft.com/office/drawing/2014/main" val="3765463282"/>
                  </a:ext>
                </a:extLst>
              </a:tr>
              <a:tr h="370840">
                <a:tc vMerge="1">
                  <a:txBody>
                    <a:bodyPr/>
                    <a:lstStyle/>
                    <a:p>
                      <a:endParaRPr lang="zh-CN" altLang="en-US" dirty="0"/>
                    </a:p>
                  </a:txBody>
                  <a:tcPr/>
                </a:tc>
                <a:tc>
                  <a:txBody>
                    <a:bodyPr/>
                    <a:lstStyle/>
                    <a:p>
                      <a:r>
                        <a:rPr lang="zh-CN" altLang="en-US" dirty="0" smtClean="0"/>
                        <a:t>法国马克龙在巴黎举行的“</a:t>
                      </a:r>
                      <a:r>
                        <a:rPr lang="en-US" altLang="zh-CN" dirty="0" smtClean="0"/>
                        <a:t>AI for Humanity”</a:t>
                      </a:r>
                      <a:r>
                        <a:rPr lang="zh-CN" altLang="en-US" dirty="0" smtClean="0"/>
                        <a:t>峰会结束时公布了法国将在</a:t>
                      </a:r>
                      <a:r>
                        <a:rPr lang="en-US" altLang="zh-CN" dirty="0" smtClean="0"/>
                        <a:t>AI</a:t>
                      </a:r>
                      <a:r>
                        <a:rPr lang="zh-CN" altLang="en-US" dirty="0" smtClean="0"/>
                        <a:t>研究、训练和产业领域成为全球领先者的</a:t>
                      </a:r>
                      <a:r>
                        <a:rPr lang="zh-CN" altLang="en-US" b="1" dirty="0" smtClean="0">
                          <a:solidFill>
                            <a:srgbClr val="C00000"/>
                          </a:solidFill>
                        </a:rPr>
                        <a:t>“十五亿欧元计划”，其中包括“国家</a:t>
                      </a:r>
                      <a:r>
                        <a:rPr lang="en-US" altLang="zh-CN" b="1" dirty="0" smtClean="0">
                          <a:solidFill>
                            <a:srgbClr val="C00000"/>
                          </a:solidFill>
                        </a:rPr>
                        <a:t>AI</a:t>
                      </a:r>
                      <a:r>
                        <a:rPr lang="zh-CN" altLang="en-US" b="1" dirty="0" smtClean="0">
                          <a:solidFill>
                            <a:srgbClr val="C00000"/>
                          </a:solidFill>
                        </a:rPr>
                        <a:t>计划”</a:t>
                      </a:r>
                      <a:r>
                        <a:rPr lang="zh-CN" altLang="en-US" dirty="0" smtClean="0"/>
                        <a:t>。</a:t>
                      </a:r>
                      <a:endParaRPr lang="zh-CN" altLang="en-US" dirty="0"/>
                    </a:p>
                  </a:txBody>
                  <a:tcPr/>
                </a:tc>
                <a:extLst>
                  <a:ext uri="{0D108BD9-81ED-4DB2-BD59-A6C34878D82A}">
                    <a16:rowId xmlns:a16="http://schemas.microsoft.com/office/drawing/2014/main" val="4208707172"/>
                  </a:ext>
                </a:extLst>
              </a:tr>
              <a:tr h="370840">
                <a:tc vMerge="1">
                  <a:txBody>
                    <a:bodyPr/>
                    <a:lstStyle/>
                    <a:p>
                      <a:endParaRPr lang="zh-CN" altLang="en-US" dirty="0"/>
                    </a:p>
                  </a:txBody>
                  <a:tcPr/>
                </a:tc>
                <a:tc>
                  <a:txBody>
                    <a:bodyPr/>
                    <a:lstStyle/>
                    <a:p>
                      <a:r>
                        <a:rPr lang="zh-CN" altLang="en-US" dirty="0" smtClean="0"/>
                        <a:t>印度则出台了</a:t>
                      </a:r>
                      <a:r>
                        <a:rPr lang="en-US" altLang="zh-CN" b="1" dirty="0" smtClean="0">
                          <a:solidFill>
                            <a:srgbClr val="C00000"/>
                          </a:solidFill>
                        </a:rPr>
                        <a:t>《</a:t>
                      </a:r>
                      <a:r>
                        <a:rPr lang="zh-CN" altLang="en-US" b="1" dirty="0" smtClean="0">
                          <a:solidFill>
                            <a:srgbClr val="C00000"/>
                          </a:solidFill>
                        </a:rPr>
                        <a:t>国家人工智能战略</a:t>
                      </a:r>
                      <a:r>
                        <a:rPr lang="en-US" altLang="zh-CN" b="1" dirty="0" smtClean="0">
                          <a:solidFill>
                            <a:srgbClr val="C00000"/>
                          </a:solidFill>
                        </a:rPr>
                        <a:t>》</a:t>
                      </a:r>
                      <a:r>
                        <a:rPr lang="zh-CN" altLang="en-US" b="1" dirty="0" smtClean="0">
                          <a:solidFill>
                            <a:srgbClr val="C00000"/>
                          </a:solidFill>
                        </a:rPr>
                        <a:t>（</a:t>
                      </a:r>
                      <a:r>
                        <a:rPr lang="en-US" altLang="zh-CN" b="1" dirty="0" smtClean="0">
                          <a:solidFill>
                            <a:srgbClr val="C00000"/>
                          </a:solidFill>
                        </a:rPr>
                        <a:t>National Strategy for Artificial Intelligence</a:t>
                      </a:r>
                      <a:r>
                        <a:rPr lang="zh-CN" altLang="en-US" b="1" dirty="0" smtClean="0">
                          <a:solidFill>
                            <a:srgbClr val="C00000"/>
                          </a:solidFill>
                        </a:rPr>
                        <a:t>）</a:t>
                      </a:r>
                      <a:endParaRPr lang="zh-CN" altLang="en-US" b="1" dirty="0">
                        <a:solidFill>
                          <a:srgbClr val="C00000"/>
                        </a:solidFill>
                      </a:endParaRPr>
                    </a:p>
                  </a:txBody>
                  <a:tcPr/>
                </a:tc>
                <a:extLst>
                  <a:ext uri="{0D108BD9-81ED-4DB2-BD59-A6C34878D82A}">
                    <a16:rowId xmlns:a16="http://schemas.microsoft.com/office/drawing/2014/main" val="3069528418"/>
                  </a:ext>
                </a:extLst>
              </a:tr>
            </a:tbl>
          </a:graphicData>
        </a:graphic>
      </p:graphicFrame>
    </p:spTree>
    <p:extLst>
      <p:ext uri="{BB962C8B-B14F-4D97-AF65-F5344CB8AC3E}">
        <p14:creationId xmlns:p14="http://schemas.microsoft.com/office/powerpoint/2010/main" val="7137527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2" name="矩形 1"/>
          <p:cNvSpPr/>
          <p:nvPr/>
        </p:nvSpPr>
        <p:spPr>
          <a:xfrm>
            <a:off x="1125682" y="314133"/>
            <a:ext cx="6096000" cy="34163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中国</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2017 </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7 </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月</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颁布</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《新一代人工智能发展规划》</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2400" b="1" i="0" u="none" strike="noStrike" kern="1200" cap="none" spc="0" normalizeH="0" baseline="0" noProof="0" dirty="0" smtClean="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rPr>
              <a:t>到</a:t>
            </a:r>
            <a:r>
              <a:rPr kumimoji="0" lang="en-US" altLang="zh-CN" sz="2400" b="1" i="0" u="none" strike="noStrike" kern="1200" cap="none" spc="0" normalizeH="0" baseline="0" noProof="0" dirty="0" smtClean="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rPr>
              <a:t>2030 </a:t>
            </a:r>
            <a:r>
              <a:rPr kumimoji="0" lang="zh-CN" altLang="zh-CN" sz="2400" b="1"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rPr>
              <a:t>年成为全球人工智能创新的“主要中心”</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2021</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12</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月</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2400" b="0" i="0" u="none" strike="noStrike" kern="1200" cap="none" spc="0" normalizeH="0" baseline="0" noProof="0" dirty="0" smtClean="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国务院</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印发《“十四五”数字经济发展规划》，力争</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2035</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年形成统一公平、竞争有序、成熟完备的</a:t>
            </a:r>
            <a:r>
              <a:rPr kumimoji="0" lang="zh-CN" altLang="zh-CN" sz="2400" b="1"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rPr>
              <a:t>数字经济现代市场体系，数字经济发展基础、产业体系发展水平位居世界前列</a:t>
            </a:r>
            <a:r>
              <a:rPr kumimoji="0" lang="zh-CN"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矩形 5"/>
          <p:cNvSpPr/>
          <p:nvPr/>
        </p:nvSpPr>
        <p:spPr>
          <a:xfrm>
            <a:off x="7602838" y="777351"/>
            <a:ext cx="4055762" cy="2677656"/>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sng"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教育数字化是我国开辟教育发展新赛道和塑造教育发展新优势的重要突破口。</a:t>
            </a:r>
            <a:r>
              <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进一步推进数字教育，为个性化学习、终身学习、扩大优质教育资源覆盖面和教育现代化提供有效支撑。</a:t>
            </a:r>
            <a:endParaRPr kumimoji="0" lang="zh-CN" altLang="en-US" sz="2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098" name="Picture 2" descr="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9767"/>
            <a:ext cx="12192000" cy="297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192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9608" y="470084"/>
            <a:ext cx="5649661" cy="744343"/>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华文隶书" panose="02010800040101010101" pitchFamily="2" charset="-122"/>
                <a:ea typeface="华文隶书" panose="02010800040101010101" pitchFamily="2" charset="-122"/>
                <a:cs typeface="+mn-cs"/>
              </a:rPr>
              <a:t>什么</a:t>
            </a:r>
            <a:r>
              <a:rPr kumimoji="0" lang="zh-CN" altLang="en-US" sz="2800" b="0" i="0" u="none" strike="noStrike" kern="1200" cap="none" spc="0" normalizeH="0" baseline="0" noProof="0" dirty="0" smtClean="0">
                <a:ln>
                  <a:noFill/>
                </a:ln>
                <a:solidFill>
                  <a:prstClr val="black"/>
                </a:solidFill>
                <a:effectLst/>
                <a:uLnTx/>
                <a:uFillTx/>
                <a:latin typeface="华文隶书" panose="02010800040101010101" pitchFamily="2" charset="-122"/>
                <a:ea typeface="华文隶书" panose="02010800040101010101" pitchFamily="2" charset="-122"/>
                <a:cs typeface="+mn-cs"/>
              </a:rPr>
              <a:t>是数智文明时代？</a:t>
            </a:r>
            <a:endParaRPr kumimoji="0" lang="zh-CN" altLang="en-US" sz="2800" b="0" i="0" u="none" strike="noStrike" kern="1200" cap="none" spc="0" normalizeH="0" baseline="0" noProof="0" dirty="0">
              <a:ln>
                <a:noFill/>
              </a:ln>
              <a:solidFill>
                <a:prstClr val="black"/>
              </a:solidFill>
              <a:effectLst/>
              <a:uLnTx/>
              <a:uFillTx/>
              <a:latin typeface="华文隶书" panose="02010800040101010101" pitchFamily="2" charset="-122"/>
              <a:ea typeface="华文隶书" panose="02010800040101010101" pitchFamily="2" charset="-122"/>
              <a:cs typeface="+mn-cs"/>
            </a:endParaRPr>
          </a:p>
        </p:txBody>
      </p:sp>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5" name="矩形 4"/>
          <p:cNvSpPr/>
          <p:nvPr/>
        </p:nvSpPr>
        <p:spPr>
          <a:xfrm>
            <a:off x="424622" y="1288884"/>
            <a:ext cx="7690678" cy="30469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数</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智技术</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持续</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开发</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cs typeface="+mn-cs"/>
              </a:rPr>
              <a:t>迭代</a:t>
            </a:r>
            <a:r>
              <a:rPr kumimoji="0" lang="zh-CN" altLang="en-US" sz="2400" b="0"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更新</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并广泛运用于</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经济、社会生活各个领域</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，带来产业新业态、</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商业新模式</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、经济新形态乃至人们的生活方式、</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行为方式和社会心理与认知结构</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的</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深刻变化</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，并逐步</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生成</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与展现</a:t>
            </a:r>
            <a:r>
              <a:rPr kumimoji="0" lang="zh-CN" altLang="en-US" sz="2400" b="0"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以数智技术形态为特征</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的物质文明、</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政治文明</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精神文明</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社会文明和生态文明等</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人类社会文明新</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图景</a:t>
            </a:r>
            <a:endParaRPr kumimoji="0" lang="en-US" altLang="zh-CN"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人们</a:t>
            </a:r>
            <a:r>
              <a:rPr kumimoji="0" lang="zh-CN" altLang="en-US" sz="2400" b="0" i="0" u="none" strike="noStrike" kern="120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cs typeface="+mn-cs"/>
              </a:rPr>
              <a:t>思维认知图式</a:t>
            </a:r>
            <a:r>
              <a:rPr kumimoji="0" lang="zh-CN" altLang="en-US" sz="2400" b="0"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cs typeface="+mn-cs"/>
              </a:rPr>
              <a:t>知识观念</a:t>
            </a:r>
            <a:r>
              <a:rPr kumimoji="0" lang="zh-CN" altLang="en-US" sz="2400" b="0"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与</a:t>
            </a:r>
            <a:r>
              <a:rPr kumimoji="0" lang="zh-CN" altLang="en-US" sz="2400" b="0" i="0" u="none" strike="noStrike" kern="120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cs typeface="+mn-cs"/>
              </a:rPr>
              <a:t>价值系统</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或早或晚地发生深刻的</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变革</a:t>
            </a:r>
            <a:endPar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6" name="矩形 5"/>
          <p:cNvSpPr/>
          <p:nvPr/>
        </p:nvSpPr>
        <p:spPr>
          <a:xfrm>
            <a:off x="160525" y="4460464"/>
            <a:ext cx="9859618" cy="1569660"/>
          </a:xfrm>
          <a:prstGeom prst="rect">
            <a:avLst/>
          </a:prstGeom>
          <a:solidFill>
            <a:schemeClr val="tx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“未来工作的主要内容一定是那些需要人类独有技能参与其中的任务”，而“这种工作将是</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那些需要</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和他人建立情感联系、展现</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同理心</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演示特殊</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技能、</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制造美的物品</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启发年轻人</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，以及</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激发有</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目标感的活动</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a:t>
            </a:r>
            <a:endParaRPr kumimoji="0" lang="en-US" altLang="zh-CN"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                           ——</a:t>
            </a:r>
            <a:r>
              <a:rPr kumimoji="0" lang="zh-CN" altLang="en-US"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杰</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瑞</a:t>
            </a:r>
            <a:r>
              <a:rPr kumimoji="0" lang="en-US" altLang="zh-CN"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a:t>
            </a:r>
            <a:r>
              <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rPr>
              <a:t>卡普兰，</a:t>
            </a:r>
            <a:r>
              <a:rPr kumimoji="0" lang="en-US" altLang="zh-CN" sz="2400" b="1" i="0" u="none" strike="noStrike" kern="1200" cap="none" spc="0" normalizeH="0" baseline="0" noProof="0" dirty="0" smtClean="0">
                <a:ln>
                  <a:noFill/>
                </a:ln>
                <a:solidFill>
                  <a:srgbClr val="002060"/>
                </a:solidFill>
                <a:effectLst/>
                <a:uLnTx/>
                <a:uFillTx/>
                <a:latin typeface="隶书" panose="02010509060101010101" pitchFamily="49" charset="-122"/>
                <a:ea typeface="隶书" panose="02010509060101010101" pitchFamily="49" charset="-122"/>
                <a:cs typeface="+mn-cs"/>
              </a:rPr>
              <a:t>2016</a:t>
            </a:r>
            <a:endParaRPr kumimoji="0" lang="zh-CN" altLang="en-US" sz="2400" b="1" i="0" u="none" strike="noStrike" kern="1200" cap="none" spc="0" normalizeH="0" baseline="0" noProof="0" dirty="0">
              <a:ln>
                <a:noFill/>
              </a:ln>
              <a:solidFill>
                <a:srgbClr val="002060"/>
              </a:solidFill>
              <a:effectLst/>
              <a:uLnTx/>
              <a:uFillTx/>
              <a:latin typeface="隶书" panose="02010509060101010101" pitchFamily="49" charset="-122"/>
              <a:ea typeface="隶书" panose="02010509060101010101" pitchFamily="49" charset="-122"/>
              <a:cs typeface="+mn-cs"/>
            </a:endParaRPr>
          </a:p>
        </p:txBody>
      </p:sp>
      <p:pic>
        <p:nvPicPr>
          <p:cNvPr id="4" name="图片 3"/>
          <p:cNvPicPr>
            <a:picLocks noChangeAspect="1"/>
          </p:cNvPicPr>
          <p:nvPr/>
        </p:nvPicPr>
        <p:blipFill>
          <a:blip r:embed="rId4"/>
          <a:stretch>
            <a:fillRect/>
          </a:stretch>
        </p:blipFill>
        <p:spPr>
          <a:xfrm>
            <a:off x="9964672" y="4208625"/>
            <a:ext cx="2208838" cy="2376151"/>
          </a:xfrm>
          <a:prstGeom prst="rect">
            <a:avLst/>
          </a:prstGeom>
        </p:spPr>
      </p:pic>
      <p:sp>
        <p:nvSpPr>
          <p:cNvPr id="10" name="矩形 9"/>
          <p:cNvSpPr/>
          <p:nvPr/>
        </p:nvSpPr>
        <p:spPr>
          <a:xfrm>
            <a:off x="4060189" y="309712"/>
            <a:ext cx="8110222" cy="830997"/>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隶书" panose="02010509060101010101" pitchFamily="49" charset="-122"/>
                <a:ea typeface="隶书" panose="02010509060101010101" pitchFamily="49" charset="-122"/>
                <a:cs typeface="+mn-cs"/>
              </a:rPr>
              <a:t>习近平：</a:t>
            </a:r>
            <a:r>
              <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white"/>
                </a:solidFill>
                <a:effectLst/>
                <a:uLnTx/>
                <a:uFillTx/>
                <a:latin typeface="隶书" panose="02010509060101010101" pitchFamily="49" charset="-122"/>
                <a:ea typeface="隶书" panose="02010509060101010101" pitchFamily="49" charset="-122"/>
                <a:cs typeface="+mn-cs"/>
              </a:rPr>
              <a:t>新科技革命和产业变革是一次</a:t>
            </a:r>
            <a:r>
              <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全方位变革，将对人类生产模式、</a:t>
            </a:r>
            <a:r>
              <a:rPr kumimoji="0" lang="zh-CN" altLang="en-US" sz="2400" b="0" i="0" u="none" strike="noStrike" kern="1200" cap="none" spc="0" normalizeH="0" baseline="0" noProof="0" dirty="0" smtClean="0">
                <a:ln>
                  <a:noFill/>
                </a:ln>
                <a:solidFill>
                  <a:prstClr val="white"/>
                </a:solidFill>
                <a:effectLst/>
                <a:uLnTx/>
                <a:uFillTx/>
                <a:latin typeface="隶书" panose="02010509060101010101" pitchFamily="49" charset="-122"/>
                <a:ea typeface="隶书" panose="02010509060101010101" pitchFamily="49" charset="-122"/>
                <a:cs typeface="+mn-cs"/>
              </a:rPr>
              <a:t>生活方式</a:t>
            </a:r>
            <a:r>
              <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white"/>
                </a:solidFill>
                <a:effectLst/>
                <a:uLnTx/>
                <a:uFillTx/>
                <a:latin typeface="隶书" panose="02010509060101010101" pitchFamily="49" charset="-122"/>
                <a:ea typeface="隶书" panose="02010509060101010101" pitchFamily="49" charset="-122"/>
                <a:cs typeface="+mn-cs"/>
              </a:rPr>
              <a:t>价值理念产生深刻影响</a:t>
            </a:r>
            <a:r>
              <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white"/>
                </a:solidFill>
                <a:effectLst/>
                <a:uLnTx/>
                <a:uFillTx/>
                <a:latin typeface="隶书" panose="02010509060101010101" pitchFamily="49" charset="-122"/>
                <a:ea typeface="隶书" panose="02010509060101010101" pitchFamily="49" charset="-122"/>
                <a:cs typeface="+mn-cs"/>
              </a:rPr>
              <a:t>”</a:t>
            </a:r>
            <a:endParaRPr kumimoji="0" lang="zh-CN" altLang="en-US" sz="24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pic>
        <p:nvPicPr>
          <p:cNvPr id="7" name="图片 6"/>
          <p:cNvPicPr>
            <a:picLocks noChangeAspect="1"/>
          </p:cNvPicPr>
          <p:nvPr/>
        </p:nvPicPr>
        <p:blipFill>
          <a:blip r:embed="rId5"/>
          <a:stretch>
            <a:fillRect/>
          </a:stretch>
        </p:blipFill>
        <p:spPr>
          <a:xfrm>
            <a:off x="8119779" y="1314483"/>
            <a:ext cx="3912055" cy="2868543"/>
          </a:xfrm>
          <a:prstGeom prst="rect">
            <a:avLst/>
          </a:prstGeom>
        </p:spPr>
      </p:pic>
    </p:spTree>
    <p:extLst>
      <p:ext uri="{BB962C8B-B14F-4D97-AF65-F5344CB8AC3E}">
        <p14:creationId xmlns:p14="http://schemas.microsoft.com/office/powerpoint/2010/main" val="284376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258" y="1205839"/>
            <a:ext cx="11478986" cy="5262979"/>
          </a:xfrm>
          <a:prstGeom prst="rect">
            <a:avLst/>
          </a:prstGeom>
        </p:spPr>
        <p:txBody>
          <a:bodyPr wrap="square">
            <a:spAutoFit/>
          </a:bodyPr>
          <a:lstStyle/>
          <a:p>
            <a:r>
              <a:rPr lang="zh-CN" altLang="zh-CN" sz="2400" dirty="0">
                <a:latin typeface="华文中宋" panose="02010600040101010101" pitchFamily="2" charset="-122"/>
                <a:ea typeface="华文中宋" panose="02010600040101010101" pitchFamily="2" charset="-122"/>
              </a:rPr>
              <a:t>一方面</a:t>
            </a:r>
            <a:r>
              <a:rPr lang="zh-CN" altLang="zh-CN" sz="2400" dirty="0" smtClean="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物质生活的生产方式制约着整个社会生活、政治生活和精神生活的过程”</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选集，第</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卷，</a:t>
            </a:r>
            <a:r>
              <a:rPr lang="en-US" altLang="zh-CN" sz="2400" dirty="0">
                <a:latin typeface="华文中宋" panose="02010600040101010101" pitchFamily="2" charset="-122"/>
                <a:ea typeface="华文中宋" panose="02010600040101010101" pitchFamily="2" charset="-122"/>
              </a:rPr>
              <a:t>2012</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419) </a:t>
            </a:r>
            <a:r>
              <a:rPr lang="zh-CN" altLang="zh-CN" sz="2400" dirty="0">
                <a:latin typeface="华文中宋" panose="02010600040101010101" pitchFamily="2" charset="-122"/>
                <a:ea typeface="华文中宋" panose="02010600040101010101" pitchFamily="2" charset="-122"/>
              </a:rPr>
              <a:t>，“教育一般说来取决于生活条件”</a:t>
            </a:r>
            <a:r>
              <a:rPr lang="zh-CN" altLang="en-US" sz="2400" dirty="0">
                <a:latin typeface="华文中宋" panose="02010600040101010101" pitchFamily="2" charset="-122"/>
                <a:ea typeface="华文中宋" panose="02010600040101010101" pitchFamily="2" charset="-122"/>
              </a:rPr>
              <a:t>（全集，</a:t>
            </a:r>
            <a:r>
              <a:rPr lang="en-US" altLang="zh-CN" sz="2400" dirty="0">
                <a:latin typeface="华文中宋" panose="02010600040101010101" pitchFamily="2" charset="-122"/>
                <a:ea typeface="华文中宋" panose="02010600040101010101" pitchFamily="2" charset="-122"/>
              </a:rPr>
              <a:t>6</a:t>
            </a:r>
            <a:r>
              <a:rPr lang="zh-CN" altLang="en-US" sz="2400" dirty="0">
                <a:latin typeface="华文中宋" panose="02010600040101010101" pitchFamily="2" charset="-122"/>
                <a:ea typeface="华文中宋" panose="02010600040101010101" pitchFamily="2" charset="-122"/>
              </a:rPr>
              <a:t>卷，</a:t>
            </a:r>
            <a:r>
              <a:rPr lang="en-US" altLang="zh-CN" sz="2400" dirty="0">
                <a:latin typeface="华文中宋" panose="02010600040101010101" pitchFamily="2" charset="-122"/>
                <a:ea typeface="华文中宋" panose="02010600040101010101" pitchFamily="2" charset="-122"/>
              </a:rPr>
              <a:t>1961</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648</a:t>
            </a:r>
            <a:r>
              <a:rPr lang="zh-CN" altLang="en-US" sz="2400" dirty="0">
                <a:latin typeface="华文中宋" panose="02010600040101010101" pitchFamily="2" charset="-122"/>
                <a:ea typeface="华文中宋" panose="02010600040101010101" pitchFamily="2" charset="-122"/>
              </a:rPr>
              <a:t>）</a:t>
            </a:r>
            <a:r>
              <a:rPr lang="zh-CN" altLang="zh-CN" sz="2400" dirty="0" smtClean="0">
                <a:latin typeface="华文中宋" panose="02010600040101010101" pitchFamily="2" charset="-122"/>
                <a:ea typeface="华文中宋" panose="02010600040101010101" pitchFamily="2" charset="-122"/>
              </a:rPr>
              <a:t>；另一方面</a:t>
            </a:r>
            <a:r>
              <a:rPr lang="zh-CN" altLang="zh-CN" sz="2400" dirty="0">
                <a:latin typeface="华文中宋" panose="02010600040101010101" pitchFamily="2" charset="-122"/>
                <a:ea typeface="华文中宋" panose="02010600040101010101" pitchFamily="2" charset="-122"/>
              </a:rPr>
              <a:t>，“随着经济基础的变更，全部庞大的上层建筑也或慢或快地发生</a:t>
            </a:r>
            <a:r>
              <a:rPr lang="zh-CN" altLang="zh-CN" sz="2400" dirty="0" smtClean="0">
                <a:latin typeface="华文中宋" panose="02010600040101010101" pitchFamily="2" charset="-122"/>
                <a:ea typeface="华文中宋" panose="02010600040101010101" pitchFamily="2" charset="-122"/>
              </a:rPr>
              <a:t>变革</a:t>
            </a:r>
            <a:r>
              <a:rPr lang="zh-CN" altLang="en-US" sz="2400" dirty="0" smtClean="0">
                <a:latin typeface="华文中宋" panose="02010600040101010101" pitchFamily="2" charset="-122"/>
                <a:ea typeface="华文中宋" panose="02010600040101010101" pitchFamily="2" charset="-122"/>
              </a:rPr>
              <a:t>。</a:t>
            </a:r>
            <a:r>
              <a:rPr lang="zh-CN" altLang="zh-CN"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endParaRPr lang="en-US" altLang="zh-CN" sz="2400" dirty="0" smtClean="0">
              <a:latin typeface="华文中宋" panose="02010600040101010101" pitchFamily="2" charset="-122"/>
              <a:ea typeface="华文中宋"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马克思：</a:t>
            </a:r>
            <a:r>
              <a:rPr lang="zh-CN" altLang="en-US" sz="2400" dirty="0">
                <a:latin typeface="华文中宋" panose="02010600040101010101" pitchFamily="2" charset="-122"/>
                <a:ea typeface="华文中宋" panose="02010600040101010101" pitchFamily="2" charset="-122"/>
              </a:rPr>
              <a:t>“最先进的工人完全了解，他们阶级的未来，从而也是人类的未来，完全取决于正在成长的工人一代的教育。”</a:t>
            </a:r>
            <a:r>
              <a:rPr lang="zh-CN" altLang="en-US" sz="2400" dirty="0" smtClean="0">
                <a:latin typeface="华文中宋" panose="02010600040101010101" pitchFamily="2" charset="-122"/>
                <a:ea typeface="华文中宋" panose="02010600040101010101" pitchFamily="2" charset="-122"/>
              </a:rPr>
              <a:t>（</a:t>
            </a:r>
            <a:r>
              <a:rPr lang="en-US" altLang="zh-CN" sz="2400" dirty="0" smtClean="0">
                <a:latin typeface="华文中宋" panose="02010600040101010101" pitchFamily="2" charset="-122"/>
                <a:ea typeface="华文中宋" panose="02010600040101010101" pitchFamily="2" charset="-122"/>
              </a:rPr>
              <a:t>1866</a:t>
            </a:r>
            <a:r>
              <a:rPr lang="zh-CN" altLang="en-US" sz="2400" dirty="0" smtClean="0">
                <a:latin typeface="华文中宋" panose="02010600040101010101" pitchFamily="2" charset="-122"/>
                <a:ea typeface="华文中宋" panose="02010600040101010101" pitchFamily="2" charset="-122"/>
              </a:rPr>
              <a:t>，</a:t>
            </a:r>
            <a:r>
              <a:rPr lang="en-US" altLang="zh-CN" sz="2400" dirty="0" smtClean="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临时中央委员会就若干问题给代表的指示</a:t>
            </a:r>
            <a:r>
              <a:rPr lang="en-US" altLang="zh-CN" sz="2400" dirty="0" smtClean="0">
                <a:latin typeface="华文中宋" panose="02010600040101010101" pitchFamily="2" charset="-122"/>
                <a:ea typeface="华文中宋" panose="02010600040101010101" pitchFamily="2" charset="-122"/>
              </a:rPr>
              <a:t>》</a:t>
            </a:r>
            <a:r>
              <a:rPr lang="zh-CN" altLang="en-US" sz="2400" dirty="0" smtClean="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endParaRPr lang="en-US" altLang="zh-CN" sz="2400" dirty="0">
              <a:latin typeface="华文中宋" panose="02010600040101010101" pitchFamily="2" charset="-122"/>
              <a:ea typeface="华文中宋" panose="02010600040101010101" pitchFamily="2" charset="-122"/>
            </a:endParaRPr>
          </a:p>
          <a:p>
            <a:r>
              <a:rPr lang="zh-CN" altLang="en-US" sz="2400" dirty="0" smtClean="0">
                <a:latin typeface="华文中宋" panose="02010600040101010101" pitchFamily="2" charset="-122"/>
                <a:ea typeface="华文中宋" panose="02010600040101010101" pitchFamily="2" charset="-122"/>
              </a:rPr>
              <a:t>恩格斯：</a:t>
            </a:r>
            <a:r>
              <a:rPr lang="zh-CN" altLang="zh-CN" sz="2400" dirty="0" smtClean="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历史过程中的决定性因素归根到底是现实生活的生产和再生产。无论马克思和我都从来没有肯定过比这更多的东西。如果有人在这里加以歪曲，说经济因素是唯一决定性的因素，那末他就是把这个命题变成毫无内容的、抽象的、荒诞无稽的空话。</a:t>
            </a:r>
            <a:r>
              <a:rPr lang="zh-CN" altLang="zh-CN" sz="2400" dirty="0">
                <a:solidFill>
                  <a:srgbClr val="C00000"/>
                </a:solidFill>
                <a:latin typeface="华文中宋" panose="02010600040101010101" pitchFamily="2" charset="-122"/>
                <a:ea typeface="华文中宋" panose="02010600040101010101" pitchFamily="2" charset="-122"/>
              </a:rPr>
              <a:t>经济状况是基础，但是对历史斗争的进程发生影响并且在许多情况下主要是决定着这一斗争的形式的，还有上层建筑的各种因素</a:t>
            </a:r>
            <a:r>
              <a:rPr lang="zh-CN"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（选集，</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卷，</a:t>
            </a:r>
            <a:r>
              <a:rPr lang="en-US" altLang="zh-CN" sz="2400" dirty="0">
                <a:latin typeface="华文中宋" panose="02010600040101010101" pitchFamily="2" charset="-122"/>
                <a:ea typeface="华文中宋" panose="02010600040101010101" pitchFamily="2" charset="-122"/>
              </a:rPr>
              <a:t>1972</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477</a:t>
            </a:r>
            <a:r>
              <a:rPr lang="zh-CN" altLang="en-US" sz="2400" dirty="0">
                <a:latin typeface="华文中宋" panose="02010600040101010101" pitchFamily="2" charset="-122"/>
                <a:ea typeface="华文中宋" panose="02010600040101010101" pitchFamily="2" charset="-122"/>
              </a:rPr>
              <a:t>）</a:t>
            </a:r>
            <a:endParaRPr lang="zh-CN" altLang="zh-CN" sz="2400" dirty="0">
              <a:latin typeface="华文中宋" panose="02010600040101010101" pitchFamily="2" charset="-122"/>
              <a:ea typeface="华文中宋" panose="02010600040101010101" pitchFamily="2" charset="-122"/>
            </a:endParaRPr>
          </a:p>
        </p:txBody>
      </p:sp>
      <p:sp>
        <p:nvSpPr>
          <p:cNvPr id="7" name="文本框 32"/>
          <p:cNvSpPr txBox="1"/>
          <p:nvPr/>
        </p:nvSpPr>
        <p:spPr>
          <a:xfrm flipH="1">
            <a:off x="1035769" y="531155"/>
            <a:ext cx="3606746" cy="58477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唯物史观</a:t>
            </a:r>
            <a:endParaRPr kumimoji="0" lang="zh-CN" altLang="en-US"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20072" y="224155"/>
            <a:ext cx="272797" cy="461665"/>
          </a:xfrm>
          <a:prstGeom prst="rect">
            <a:avLst/>
          </a:prstGeom>
          <a:noFill/>
        </p:spPr>
        <p:txBody>
          <a:bodyPr wrap="square" rtlCol="0" anchor="t">
            <a:spAutoFit/>
          </a:bodyPr>
          <a:lstStyle/>
          <a:p>
            <a:r>
              <a:rPr lang="en-US" altLang="zh-CN" sz="2400" b="1" dirty="0" smtClean="0">
                <a:solidFill>
                  <a:schemeClr val="bg1"/>
                </a:solidFill>
                <a:latin typeface="微软雅黑" panose="020B0503020204020204" charset="-122"/>
                <a:ea typeface="微软雅黑" panose="020B0503020204020204" charset="-122"/>
                <a:sym typeface="+mn-ea"/>
              </a:rPr>
              <a:t>1</a:t>
            </a:r>
            <a:endParaRPr lang="zh-CN" altLang="zh-CN" sz="2400" b="1" dirty="0">
              <a:solidFill>
                <a:schemeClr val="bg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32816603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11071572" y="18415"/>
            <a:ext cx="908685" cy="908685"/>
          </a:xfrm>
          <a:prstGeom prst="rect">
            <a:avLst/>
          </a:prstGeom>
        </p:spPr>
      </p:pic>
      <p:pic>
        <p:nvPicPr>
          <p:cNvPr id="4100" name="Picture 4" descr="https://mmbiz.qpic.cn/mmbiz_png/OJrJzwqfcLwZcibLWLY0ASXamSUdf0InrND67TzTKDboGiaklXASasDQv0ABeqZ3MVW12UHkq8jXgQrObgn3cezQ/640?wx_fmt=png&amp;from=appmsg&amp;wxfrom=13&amp;tp=wxp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90109"/>
            <a:ext cx="12192000" cy="28678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ics3.baidu.com/feed/3812b31bb051f8191a6d436a91cfe5e42f73e7cf.jpeg?token=9c3601f155480fa242da36918b6fc36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12" y="222151"/>
            <a:ext cx="5815696" cy="31510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7415" y="3373212"/>
            <a:ext cx="6066716" cy="276999"/>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rPr>
              <a:t>https://baijiahao.baidu.com/s?id=1721119197379012545&amp;wfr=spider&amp;for=pc</a:t>
            </a:r>
            <a:endParaRPr kumimoji="0" lang="zh-CN" altLang="en-US" sz="1200" b="0" i="0" u="none" strike="noStrike" kern="0" cap="none" spc="0" normalizeH="0" baseline="0" noProof="0" dirty="0" smtClean="0">
              <a:ln>
                <a:noFill/>
              </a:ln>
              <a:solidFill>
                <a:prstClr val="black"/>
              </a:solidFill>
              <a:effectLst/>
              <a:uLnTx/>
              <a:uFillTx/>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5390" y="326192"/>
            <a:ext cx="4904494" cy="342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407222" y="-226"/>
            <a:ext cx="6086063" cy="307777"/>
          </a:xfrm>
          <a:prstGeom prst="rect">
            <a:avLst/>
          </a:prstGeom>
        </p:spPr>
        <p:txBody>
          <a:bodyPr wrap="square">
            <a:spAutoFit/>
          </a:bodyPr>
          <a:lstStyle/>
          <a:p>
            <a:r>
              <a:rPr lang="en-US" altLang="zh-CN" sz="1400" b="1" dirty="0">
                <a:solidFill>
                  <a:srgbClr val="00B0F0"/>
                </a:solidFill>
                <a:latin typeface="Arial Narrow" pitchFamily="34" charset="0"/>
              </a:rPr>
              <a:t>Figure 1- The Data, Information, Knowledge, Wisdom hierarchy</a:t>
            </a:r>
            <a:endParaRPr lang="zh-CN" altLang="en-US" sz="1400" dirty="0">
              <a:solidFill>
                <a:srgbClr val="00B0F0"/>
              </a:solidFill>
              <a:latin typeface="Arial Narrow" pitchFamily="34" charset="0"/>
            </a:endParaRPr>
          </a:p>
        </p:txBody>
      </p:sp>
      <p:pic>
        <p:nvPicPr>
          <p:cNvPr id="5" name="图片 4"/>
          <p:cNvPicPr>
            <a:picLocks noChangeAspect="1"/>
          </p:cNvPicPr>
          <p:nvPr/>
        </p:nvPicPr>
        <p:blipFill>
          <a:blip r:embed="rId7"/>
          <a:stretch>
            <a:fillRect/>
          </a:stretch>
        </p:blipFill>
        <p:spPr>
          <a:xfrm>
            <a:off x="7473725" y="3716142"/>
            <a:ext cx="2767824" cy="377985"/>
          </a:xfrm>
          <a:prstGeom prst="rect">
            <a:avLst/>
          </a:prstGeom>
        </p:spPr>
      </p:pic>
    </p:spTree>
    <p:extLst>
      <p:ext uri="{BB962C8B-B14F-4D97-AF65-F5344CB8AC3E}">
        <p14:creationId xmlns:p14="http://schemas.microsoft.com/office/powerpoint/2010/main" val="1164088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96" y="334214"/>
            <a:ext cx="7016502" cy="355372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3949" y="3998666"/>
            <a:ext cx="11637818" cy="2308324"/>
          </a:xfrm>
          <a:prstGeom prst="rect">
            <a:avLst/>
          </a:prstGeom>
        </p:spPr>
        <p:txBody>
          <a:bodyPr wrap="square">
            <a:spAutoFit/>
          </a:bodyPr>
          <a:lstStyle/>
          <a:p>
            <a:r>
              <a:rPr lang="zh-CN" altLang="en-US" dirty="0" smtClean="0">
                <a:latin typeface="隶书" panose="02010509060101010101" pitchFamily="49" charset="-122"/>
                <a:ea typeface="隶书" panose="02010509060101010101" pitchFamily="49" charset="-122"/>
              </a:rPr>
              <a:t>部署</a:t>
            </a:r>
            <a:r>
              <a:rPr lang="en-US" altLang="zh-CN" dirty="0" smtClean="0">
                <a:latin typeface="隶书" panose="02010509060101010101" pitchFamily="49" charset="-122"/>
                <a:ea typeface="隶书" panose="02010509060101010101" pitchFamily="49" charset="-122"/>
              </a:rPr>
              <a:t>6</a:t>
            </a:r>
            <a:r>
              <a:rPr lang="zh-CN" altLang="en-US" dirty="0" smtClean="0">
                <a:latin typeface="隶书" panose="02010509060101010101" pitchFamily="49" charset="-122"/>
                <a:ea typeface="隶书" panose="02010509060101010101" pitchFamily="49" charset="-122"/>
              </a:rPr>
              <a:t>方面</a:t>
            </a:r>
            <a:r>
              <a:rPr lang="en-US" altLang="zh-CN" dirty="0">
                <a:latin typeface="隶书" panose="02010509060101010101" pitchFamily="49" charset="-122"/>
                <a:ea typeface="隶书" panose="02010509060101010101" pitchFamily="49" charset="-122"/>
              </a:rPr>
              <a:t>17</a:t>
            </a:r>
            <a:r>
              <a:rPr lang="zh-CN" altLang="en-US" dirty="0">
                <a:latin typeface="隶书" panose="02010509060101010101" pitchFamily="49" charset="-122"/>
                <a:ea typeface="隶书" panose="02010509060101010101" pitchFamily="49" charset="-122"/>
              </a:rPr>
              <a:t>项重点</a:t>
            </a:r>
            <a:r>
              <a:rPr lang="zh-CN" altLang="en-US" dirty="0" smtClean="0">
                <a:latin typeface="隶书" panose="02010509060101010101" pitchFamily="49" charset="-122"/>
                <a:ea typeface="隶书" panose="02010509060101010101" pitchFamily="49" charset="-122"/>
              </a:rPr>
              <a:t>任务：</a:t>
            </a:r>
            <a:r>
              <a:rPr lang="zh-CN" altLang="en-US" dirty="0">
                <a:latin typeface="隶书" panose="02010509060101010101" pitchFamily="49" charset="-122"/>
                <a:ea typeface="隶书" panose="02010509060101010101" pitchFamily="49" charset="-122"/>
              </a:rPr>
              <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一是培育高水平复合型数字人才</a:t>
            </a:r>
            <a:r>
              <a:rPr lang="zh-CN" altLang="en-US" dirty="0">
                <a:solidFill>
                  <a:srgbClr val="C00000"/>
                </a:solidFill>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包括</a:t>
            </a:r>
            <a:r>
              <a:rPr lang="zh-CN" altLang="en-US" b="1" dirty="0">
                <a:solidFill>
                  <a:srgbClr val="C00000"/>
                </a:solidFill>
                <a:latin typeface="隶书" panose="02010509060101010101" pitchFamily="49" charset="-122"/>
                <a:ea typeface="隶书" panose="02010509060101010101" pitchFamily="49" charset="-122"/>
              </a:rPr>
              <a:t>全面提升师生数字素养与技能</a:t>
            </a:r>
            <a:r>
              <a:rPr lang="zh-CN" altLang="en-US" dirty="0">
                <a:latin typeface="隶书" panose="02010509060101010101" pitchFamily="49" charset="-122"/>
                <a:ea typeface="隶书" panose="02010509060101010101" pitchFamily="49" charset="-122"/>
              </a:rPr>
              <a:t>、提高领导干部和公务员数字化履职能力、培育高水平数字工匠、培育乡村数字人才、壮大行业数字人才队伍。</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二是加快弥合数字鸿沟</a:t>
            </a:r>
            <a:r>
              <a:rPr lang="zh-CN" altLang="en-US" dirty="0">
                <a:solidFill>
                  <a:srgbClr val="C00000"/>
                </a:solidFill>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包括建设</a:t>
            </a:r>
            <a:r>
              <a:rPr lang="zh-CN" altLang="en-US" dirty="0">
                <a:solidFill>
                  <a:srgbClr val="C00000"/>
                </a:solidFill>
                <a:latin typeface="隶书" panose="02010509060101010101" pitchFamily="49" charset="-122"/>
                <a:ea typeface="隶书" panose="02010509060101010101" pitchFamily="49" charset="-122"/>
              </a:rPr>
              <a:t>数字无障碍</a:t>
            </a:r>
            <a:r>
              <a:rPr lang="zh-CN" altLang="en-US" dirty="0">
                <a:latin typeface="隶书" panose="02010509060101010101" pitchFamily="49" charset="-122"/>
                <a:ea typeface="隶书" panose="02010509060101010101" pitchFamily="49" charset="-122"/>
              </a:rPr>
              <a:t>环境、提供</a:t>
            </a:r>
            <a:r>
              <a:rPr lang="zh-CN" altLang="en-US" dirty="0">
                <a:solidFill>
                  <a:srgbClr val="C00000"/>
                </a:solidFill>
                <a:latin typeface="隶书" panose="02010509060101010101" pitchFamily="49" charset="-122"/>
                <a:ea typeface="隶书" panose="02010509060101010101" pitchFamily="49" charset="-122"/>
              </a:rPr>
              <a:t>普惠包容</a:t>
            </a:r>
            <a:r>
              <a:rPr lang="zh-CN" altLang="en-US" dirty="0">
                <a:latin typeface="隶书" panose="02010509060101010101" pitchFamily="49" charset="-122"/>
                <a:ea typeface="隶书" panose="02010509060101010101" pitchFamily="49" charset="-122"/>
              </a:rPr>
              <a:t>的公益服务。</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三是支撑做强做优做大数字经济</a:t>
            </a:r>
            <a:r>
              <a:rPr lang="zh-CN" altLang="en-US" dirty="0">
                <a:latin typeface="隶书" panose="02010509060101010101" pitchFamily="49" charset="-122"/>
                <a:ea typeface="隶书" panose="02010509060101010101" pitchFamily="49" charset="-122"/>
              </a:rPr>
              <a:t>，包括加快企业数字化转型升级、扩展数字消费需求空间。</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四是拓展智慧便捷的数字生活场景</a:t>
            </a:r>
            <a:r>
              <a:rPr lang="zh-CN" altLang="en-US" dirty="0">
                <a:latin typeface="隶书" panose="02010509060101010101" pitchFamily="49" charset="-122"/>
                <a:ea typeface="隶书" panose="02010509060101010101" pitchFamily="49" charset="-122"/>
              </a:rPr>
              <a:t>，包括推动数字公共服务普惠高效、提升重点生活领域数字化水平。</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五是打造积极健康有序的网络空间</a:t>
            </a:r>
            <a:r>
              <a:rPr lang="zh-CN" altLang="en-US" dirty="0">
                <a:latin typeface="隶书" panose="02010509060101010101" pitchFamily="49" charset="-122"/>
                <a:ea typeface="隶书" panose="02010509060101010101" pitchFamily="49" charset="-122"/>
              </a:rPr>
              <a:t>，包括营造共建共享社会氛围、构建数字法治道德规范、维护安全有序数字环境。</a:t>
            </a:r>
            <a:br>
              <a:rPr lang="zh-CN" altLang="en-US" dirty="0">
                <a:latin typeface="隶书" panose="02010509060101010101" pitchFamily="49" charset="-122"/>
                <a:ea typeface="隶书" panose="02010509060101010101" pitchFamily="49" charset="-122"/>
              </a:rPr>
            </a:br>
            <a:r>
              <a:rPr lang="zh-CN" altLang="en-US" b="1" dirty="0">
                <a:solidFill>
                  <a:srgbClr val="C00000"/>
                </a:solidFill>
                <a:latin typeface="隶书" panose="02010509060101010101" pitchFamily="49" charset="-122"/>
                <a:ea typeface="隶书" panose="02010509060101010101" pitchFamily="49" charset="-122"/>
              </a:rPr>
              <a:t>六是强化支撑保障和协调联动</a:t>
            </a:r>
            <a:r>
              <a:rPr lang="zh-CN" altLang="en-US" dirty="0">
                <a:latin typeface="隶书" panose="02010509060101010101" pitchFamily="49" charset="-122"/>
                <a:ea typeface="隶书" panose="02010509060101010101" pitchFamily="49" charset="-122"/>
              </a:rPr>
              <a:t>，包括完善协同支撑体系、加大优质数字资源供给、积极参与国际交流合作。</a:t>
            </a:r>
          </a:p>
        </p:txBody>
      </p:sp>
      <p:pic>
        <p:nvPicPr>
          <p:cNvPr id="8" name="图片 7"/>
          <p:cNvPicPr>
            <a:picLocks noChangeAspect="1"/>
          </p:cNvPicPr>
          <p:nvPr/>
        </p:nvPicPr>
        <p:blipFill>
          <a:blip r:embed="rId3"/>
          <a:stretch>
            <a:fillRect/>
          </a:stretch>
        </p:blipFill>
        <p:spPr>
          <a:xfrm>
            <a:off x="7414953" y="883919"/>
            <a:ext cx="4336473" cy="3314008"/>
          </a:xfrm>
          <a:prstGeom prst="rect">
            <a:avLst/>
          </a:prstGeom>
        </p:spPr>
      </p:pic>
      <p:sp>
        <p:nvSpPr>
          <p:cNvPr id="9" name="矩形 8"/>
          <p:cNvSpPr/>
          <p:nvPr/>
        </p:nvSpPr>
        <p:spPr>
          <a:xfrm>
            <a:off x="7414953" y="459226"/>
            <a:ext cx="800219" cy="369332"/>
          </a:xfrm>
          <a:prstGeom prst="rect">
            <a:avLst/>
          </a:prstGeom>
        </p:spPr>
        <p:txBody>
          <a:bodyPr wrap="none">
            <a:spAutoFit/>
          </a:bodyPr>
          <a:lstStyle/>
          <a:p>
            <a:r>
              <a:rPr lang="en-US" altLang="zh-CN" b="1" dirty="0">
                <a:solidFill>
                  <a:srgbClr val="C00000"/>
                </a:solidFill>
                <a:latin typeface="arial" panose="020B0604020202020204" pitchFamily="34" charset="0"/>
              </a:rPr>
              <a:t>184</a:t>
            </a:r>
            <a:r>
              <a:rPr lang="zh-CN" altLang="en-US" b="1" dirty="0" smtClean="0">
                <a:solidFill>
                  <a:srgbClr val="C00000"/>
                </a:solidFill>
                <a:latin typeface="arial" panose="020B0604020202020204" pitchFamily="34" charset="0"/>
              </a:rPr>
              <a:t>个</a:t>
            </a:r>
            <a:endParaRPr lang="zh-CN" altLang="en-US" b="1" dirty="0">
              <a:solidFill>
                <a:srgbClr val="C00000"/>
              </a:solidFill>
            </a:endParaRPr>
          </a:p>
        </p:txBody>
      </p:sp>
    </p:spTree>
    <p:extLst>
      <p:ext uri="{BB962C8B-B14F-4D97-AF65-F5344CB8AC3E}">
        <p14:creationId xmlns:p14="http://schemas.microsoft.com/office/powerpoint/2010/main" val="4232208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3869" y="5117653"/>
            <a:ext cx="8143702" cy="1200329"/>
          </a:xfrm>
          <a:prstGeom prst="rect">
            <a:avLst/>
          </a:prstGeom>
        </p:spPr>
        <p:txBody>
          <a:bodyPr wrap="square">
            <a:spAutoFit/>
          </a:bodyPr>
          <a:lstStyle/>
          <a:p>
            <a:r>
              <a:rPr lang="zh-CN" altLang="en-US" b="1" dirty="0">
                <a:solidFill>
                  <a:srgbClr val="3E3E3E"/>
                </a:solidFill>
                <a:latin typeface="隶书" panose="02010509060101010101" pitchFamily="49" charset="-122"/>
                <a:ea typeface="隶书" panose="02010509060101010101" pitchFamily="49" charset="-122"/>
              </a:rPr>
              <a:t>归国三年多来，我在北京大学和清华大学开设了</a:t>
            </a:r>
            <a:r>
              <a:rPr lang="zh-CN" altLang="en-US" b="1" dirty="0">
                <a:solidFill>
                  <a:srgbClr val="C00000"/>
                </a:solidFill>
                <a:latin typeface="隶书" panose="02010509060101010101" pitchFamily="49" charset="-122"/>
                <a:ea typeface="隶书" panose="02010509060101010101" pitchFamily="49" charset="-122"/>
              </a:rPr>
              <a:t>通用人工智能实验班</a:t>
            </a:r>
            <a:r>
              <a:rPr lang="zh-CN" altLang="en-US" b="1" dirty="0">
                <a:solidFill>
                  <a:srgbClr val="3E3E3E"/>
                </a:solidFill>
                <a:latin typeface="隶书" panose="02010509060101010101" pitchFamily="49" charset="-122"/>
                <a:ea typeface="隶书" panose="02010509060101010101" pitchFamily="49" charset="-122"/>
              </a:rPr>
              <a:t>，简称“通班”，聚集了中国最优秀的一批年轻人。去年在教育部的支持下，又有</a:t>
            </a:r>
            <a:r>
              <a:rPr lang="en-US" altLang="zh-CN" b="1" dirty="0">
                <a:solidFill>
                  <a:srgbClr val="3E3E3E"/>
                </a:solidFill>
                <a:latin typeface="隶书" panose="02010509060101010101" pitchFamily="49" charset="-122"/>
                <a:ea typeface="隶书" panose="02010509060101010101" pitchFamily="49" charset="-122"/>
              </a:rPr>
              <a:t>8</a:t>
            </a:r>
            <a:r>
              <a:rPr lang="zh-CN" altLang="en-US" b="1" dirty="0">
                <a:solidFill>
                  <a:srgbClr val="3E3E3E"/>
                </a:solidFill>
                <a:latin typeface="隶书" panose="02010509060101010101" pitchFamily="49" charset="-122"/>
                <a:ea typeface="隶书" panose="02010509060101010101" pitchFamily="49" charset="-122"/>
              </a:rPr>
              <a:t>所大学加入了“通用人工智能博士联合培养计划”，简称“通计划”，共同打造一支能够代表国家的战略力量。</a:t>
            </a:r>
            <a:endParaRPr lang="zh-CN" altLang="en-US" b="1"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stretch>
            <a:fillRect/>
          </a:stretch>
        </p:blipFill>
        <p:spPr>
          <a:xfrm>
            <a:off x="636704" y="4548679"/>
            <a:ext cx="2871874" cy="2153905"/>
          </a:xfrm>
          <a:prstGeom prst="rect">
            <a:avLst/>
          </a:prstGeom>
        </p:spPr>
      </p:pic>
      <p:pic>
        <p:nvPicPr>
          <p:cNvPr id="4" name="图片 3"/>
          <p:cNvPicPr>
            <a:picLocks noChangeAspect="1"/>
          </p:cNvPicPr>
          <p:nvPr/>
        </p:nvPicPr>
        <p:blipFill>
          <a:blip r:embed="rId3"/>
          <a:stretch>
            <a:fillRect/>
          </a:stretch>
        </p:blipFill>
        <p:spPr>
          <a:xfrm>
            <a:off x="537818" y="145457"/>
            <a:ext cx="3570490" cy="4332549"/>
          </a:xfrm>
          <a:prstGeom prst="rect">
            <a:avLst/>
          </a:prstGeom>
        </p:spPr>
      </p:pic>
      <p:pic>
        <p:nvPicPr>
          <p:cNvPr id="6" name="图片 5"/>
          <p:cNvPicPr>
            <a:picLocks noChangeAspect="1"/>
          </p:cNvPicPr>
          <p:nvPr/>
        </p:nvPicPr>
        <p:blipFill>
          <a:blip r:embed="rId4"/>
          <a:stretch>
            <a:fillRect/>
          </a:stretch>
        </p:blipFill>
        <p:spPr>
          <a:xfrm>
            <a:off x="8144652" y="145457"/>
            <a:ext cx="3699163" cy="4972196"/>
          </a:xfrm>
          <a:prstGeom prst="rect">
            <a:avLst/>
          </a:prstGeom>
        </p:spPr>
      </p:pic>
      <p:pic>
        <p:nvPicPr>
          <p:cNvPr id="7" name="图片 6"/>
          <p:cNvPicPr>
            <a:picLocks noChangeAspect="1"/>
          </p:cNvPicPr>
          <p:nvPr/>
        </p:nvPicPr>
        <p:blipFill>
          <a:blip r:embed="rId5"/>
          <a:stretch>
            <a:fillRect/>
          </a:stretch>
        </p:blipFill>
        <p:spPr>
          <a:xfrm>
            <a:off x="4214552" y="145457"/>
            <a:ext cx="3848793" cy="4403222"/>
          </a:xfrm>
          <a:prstGeom prst="rect">
            <a:avLst/>
          </a:prstGeom>
        </p:spPr>
      </p:pic>
    </p:spTree>
    <p:extLst>
      <p:ext uri="{BB962C8B-B14F-4D97-AF65-F5344CB8AC3E}">
        <p14:creationId xmlns:p14="http://schemas.microsoft.com/office/powerpoint/2010/main" val="27726685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44" name="半闭框 43"/>
          <p:cNvSpPr/>
          <p:nvPr/>
        </p:nvSpPr>
        <p:spPr>
          <a:xfrm>
            <a:off x="755185" y="1253794"/>
            <a:ext cx="1814378" cy="1264156"/>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aphicFrame>
        <p:nvGraphicFramePr>
          <p:cNvPr id="4" name="图示 3"/>
          <p:cNvGraphicFramePr/>
          <p:nvPr>
            <p:extLst/>
          </p:nvPr>
        </p:nvGraphicFramePr>
        <p:xfrm>
          <a:off x="-70516" y="1400028"/>
          <a:ext cx="6968119" cy="42811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图示 4"/>
          <p:cNvGraphicFramePr/>
          <p:nvPr>
            <p:extLst/>
          </p:nvPr>
        </p:nvGraphicFramePr>
        <p:xfrm>
          <a:off x="4765103" y="901773"/>
          <a:ext cx="8156047" cy="54370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矩形 5"/>
          <p:cNvSpPr/>
          <p:nvPr/>
        </p:nvSpPr>
        <p:spPr>
          <a:xfrm>
            <a:off x="579308" y="5866928"/>
            <a:ext cx="64235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文科建设、文科教育要</a:t>
            </a:r>
            <a:r>
              <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rPr>
              <a:t>“</a:t>
            </a: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抓住先机</a:t>
            </a:r>
            <a:r>
              <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rPr>
              <a:t>、抢占未来发展</a:t>
            </a: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制高点”，把握</a:t>
            </a:r>
            <a:r>
              <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rPr>
              <a:t>历史主动，</a:t>
            </a: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准确识变</a:t>
            </a:r>
            <a:r>
              <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rPr>
              <a:t>、</a:t>
            </a: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科学应变</a:t>
            </a:r>
            <a:r>
              <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rPr>
              <a:t>、积极求</a:t>
            </a:r>
            <a:r>
              <a:rPr kumimoji="0" lang="zh-CN" altLang="en-US" sz="2000" b="1" i="0" u="none" strike="noStrike" kern="1200" cap="none" spc="0" normalizeH="0" baseline="0" noProof="0" dirty="0" smtClean="0">
                <a:ln>
                  <a:noFill/>
                </a:ln>
                <a:solidFill>
                  <a:srgbClr val="002060"/>
                </a:solidFill>
                <a:effectLst/>
                <a:uLnTx/>
                <a:uFillTx/>
                <a:latin typeface="等线"/>
                <a:ea typeface="等线" panose="02010600030101010101" pitchFamily="2" charset="-122"/>
                <a:cs typeface="+mn-cs"/>
              </a:rPr>
              <a:t>变。</a:t>
            </a:r>
            <a:endParaRPr kumimoji="0" lang="zh-CN" altLang="en-US" sz="2000" b="1" i="0" u="none" strike="noStrike" kern="1200" cap="none" spc="0" normalizeH="0" baseline="0" noProof="0" dirty="0">
              <a:ln>
                <a:noFill/>
              </a:ln>
              <a:solidFill>
                <a:srgbClr val="002060"/>
              </a:solidFill>
              <a:effectLst/>
              <a:uLnTx/>
              <a:uFillTx/>
              <a:latin typeface="等线"/>
              <a:ea typeface="等线" panose="02010600030101010101" pitchFamily="2" charset="-122"/>
              <a:cs typeface="+mn-cs"/>
            </a:endParaRPr>
          </a:p>
        </p:txBody>
      </p:sp>
      <p:sp>
        <p:nvSpPr>
          <p:cNvPr id="9" name="矩形 8"/>
          <p:cNvSpPr/>
          <p:nvPr/>
        </p:nvSpPr>
        <p:spPr>
          <a:xfrm>
            <a:off x="934720" y="491343"/>
            <a:ext cx="4966283" cy="738664"/>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华文隶书" panose="02010800040101010101" pitchFamily="2" charset="-122"/>
                <a:ea typeface="华文隶书" panose="02010800040101010101" pitchFamily="2" charset="-122"/>
                <a:cs typeface="+mn-cs"/>
              </a:rPr>
              <a:t>文科教育改革亟待深入推进</a:t>
            </a:r>
            <a:endParaRPr kumimoji="0" lang="zh-CN" altLang="en-US" sz="2800" b="0" i="0" u="none" strike="noStrike" kern="1200" cap="none" spc="0" normalizeH="0" baseline="0" noProof="0" dirty="0">
              <a:ln>
                <a:noFill/>
              </a:ln>
              <a:solidFill>
                <a:prstClr val="black"/>
              </a:solidFill>
              <a:effectLst/>
              <a:uLnTx/>
              <a:uFillTx/>
              <a:latin typeface="华文隶书" panose="02010800040101010101" pitchFamily="2" charset="-122"/>
              <a:ea typeface="华文隶书" panose="02010800040101010101" pitchFamily="2" charset="-122"/>
              <a:cs typeface="+mn-cs"/>
            </a:endParaRPr>
          </a:p>
        </p:txBody>
      </p:sp>
    </p:spTree>
    <p:extLst>
      <p:ext uri="{BB962C8B-B14F-4D97-AF65-F5344CB8AC3E}">
        <p14:creationId xmlns:p14="http://schemas.microsoft.com/office/powerpoint/2010/main" val="154153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12" name="矩形 11"/>
          <p:cNvSpPr/>
          <p:nvPr/>
        </p:nvSpPr>
        <p:spPr>
          <a:xfrm>
            <a:off x="207818" y="1136698"/>
            <a:ext cx="6216814" cy="2308324"/>
          </a:xfrm>
          <a:prstGeom prst="rect">
            <a:avLst/>
          </a:prstGeom>
        </p:spPr>
        <p:txBody>
          <a:bodyPr wrap="square">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并非</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只是给文科的</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知识话语</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披上一件</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鲜亮的“数智”</a:t>
            </a:r>
            <a:r>
              <a:rPr kumimoji="0" lang="zh-CN" altLang="en-US" sz="24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外衣</a:t>
            </a:r>
            <a:endParaRPr kumimoji="0" lang="en-US" altLang="zh-CN"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也非</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只是给文科的思维认知嵌入一枚</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可加速计算的</a:t>
            </a:r>
            <a:r>
              <a:rPr kumimoji="0" lang="zh-CN" altLang="en-US" sz="24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“芯片”</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 </a:t>
            </a:r>
            <a:endParaRPr kumimoji="0" lang="en-US" altLang="zh-CN"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亦非</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只是对数智技术赋能的</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适应与</a:t>
            </a:r>
            <a:r>
              <a:rPr kumimoji="0" lang="zh-CN" altLang="en-US" sz="24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运用</a:t>
            </a:r>
            <a:endParaRPr kumimoji="0" lang="en-US" altLang="zh-CN"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573895" y="3890055"/>
            <a:ext cx="11371323"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就其根本，是要</a:t>
            </a:r>
            <a:r>
              <a:rPr kumimoji="0" lang="zh-CN" altLang="en-US" sz="2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在数智技术“化成人文”</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过程中</a:t>
            </a:r>
            <a:r>
              <a:rPr kumimoji="0" lang="zh-CN" altLang="en-US" sz="2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更新与优化“人文化成”之机制与功能</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，是在数智技术浪潮中重新发现、定义、</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确立人自身的独立地位</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与主体价值，是在人类发展重新站在十字路口之时以中国智慧、中国</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价值</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中国方案 </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来</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积极</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回应世界之变、历史之变与</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时代之变</a:t>
            </a: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p>
        </p:txBody>
      </p:sp>
      <p:sp>
        <p:nvSpPr>
          <p:cNvPr id="6" name="矩形 5"/>
          <p:cNvSpPr/>
          <p:nvPr/>
        </p:nvSpPr>
        <p:spPr>
          <a:xfrm>
            <a:off x="934720" y="355771"/>
            <a:ext cx="664797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数智文明时代对文科、文科教育的影响：</a:t>
            </a:r>
            <a:endParaRPr kumimoji="0" lang="en-US" altLang="zh-CN"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pic>
        <p:nvPicPr>
          <p:cNvPr id="5" name="图片 4"/>
          <p:cNvPicPr>
            <a:picLocks noChangeAspect="1"/>
          </p:cNvPicPr>
          <p:nvPr/>
        </p:nvPicPr>
        <p:blipFill>
          <a:blip r:embed="rId4"/>
          <a:stretch>
            <a:fillRect/>
          </a:stretch>
        </p:blipFill>
        <p:spPr>
          <a:xfrm>
            <a:off x="6424632" y="1189307"/>
            <a:ext cx="5427068" cy="2217006"/>
          </a:xfrm>
          <a:prstGeom prst="rect">
            <a:avLst/>
          </a:prstGeom>
        </p:spPr>
      </p:pic>
    </p:spTree>
    <p:extLst>
      <p:ext uri="{BB962C8B-B14F-4D97-AF65-F5344CB8AC3E}">
        <p14:creationId xmlns:p14="http://schemas.microsoft.com/office/powerpoint/2010/main" val="19426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999593" y="198783"/>
            <a:ext cx="8189843" cy="769441"/>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3200" b="0" i="0" u="none" strike="noStrike" kern="1200" cap="none" spc="0" normalizeH="0" baseline="0" noProof="0" dirty="0" smtClean="0">
                <a:ln>
                  <a:noFill/>
                </a:ln>
                <a:solidFill>
                  <a:srgbClr val="C00000"/>
                </a:solidFill>
                <a:effectLst/>
                <a:uLnTx/>
                <a:uFillTx/>
                <a:latin typeface="华文行楷" panose="02010800040101010101" pitchFamily="2" charset="-122"/>
                <a:ea typeface="华文行楷" panose="02010800040101010101" pitchFamily="2" charset="-122"/>
                <a:cs typeface="+mn-cs"/>
              </a:rPr>
              <a:t>★文科教育人才培养理念的适应性变革</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endParaRPr>
          </a:p>
        </p:txBody>
      </p:sp>
      <p:pic>
        <p:nvPicPr>
          <p:cNvPr id="2" name="图片 1" descr="人大红"/>
          <p:cNvPicPr>
            <a:picLocks noChangeAspect="1"/>
          </p:cNvPicPr>
          <p:nvPr/>
        </p:nvPicPr>
        <p:blipFill>
          <a:blip r:embed="rId2"/>
          <a:stretch>
            <a:fillRect/>
          </a:stretch>
        </p:blipFill>
        <p:spPr>
          <a:xfrm>
            <a:off x="26035" y="18415"/>
            <a:ext cx="908685" cy="908685"/>
          </a:xfrm>
          <a:prstGeom prst="rect">
            <a:avLst/>
          </a:prstGeom>
        </p:spPr>
      </p:pic>
      <p:sp>
        <p:nvSpPr>
          <p:cNvPr id="15" name="半闭框 14"/>
          <p:cNvSpPr/>
          <p:nvPr/>
        </p:nvSpPr>
        <p:spPr>
          <a:xfrm>
            <a:off x="934720" y="1101744"/>
            <a:ext cx="1814378" cy="2104241"/>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aphicFrame>
        <p:nvGraphicFramePr>
          <p:cNvPr id="4" name="图示 3"/>
          <p:cNvGraphicFramePr/>
          <p:nvPr>
            <p:extLst/>
          </p:nvPr>
        </p:nvGraphicFramePr>
        <p:xfrm>
          <a:off x="1209733" y="1375914"/>
          <a:ext cx="4958207" cy="4009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nvPr>
        </p:nvGraphicFramePr>
        <p:xfrm>
          <a:off x="6264492" y="1289247"/>
          <a:ext cx="5571592" cy="42425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矩形 9"/>
          <p:cNvSpPr/>
          <p:nvPr/>
        </p:nvSpPr>
        <p:spPr>
          <a:xfrm>
            <a:off x="85193" y="5939526"/>
            <a:ext cx="1197333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萨顿的“新人文主义”：“</a:t>
            </a:r>
            <a:r>
              <a:rPr kumimoji="0" lang="zh-CN" altLang="en-US" sz="20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一种新的文化，</a:t>
            </a:r>
            <a:r>
              <a:rPr kumimoji="0" lang="zh-CN" altLang="en-US"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第一个审慎地建立在科学</a:t>
            </a:r>
            <a:r>
              <a:rPr kumimoji="0" lang="en-US" altLang="zh-CN"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是人性化的科学</a:t>
            </a:r>
            <a:r>
              <a:rPr kumimoji="0" lang="en-US" altLang="zh-CN"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之上</a:t>
            </a:r>
            <a:r>
              <a:rPr kumimoji="0" lang="zh-CN" altLang="en-US" sz="2000" b="1"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的文化</a:t>
            </a:r>
            <a:r>
              <a:rPr kumimoji="0" lang="zh-CN" altLang="en-US" sz="20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p>
        </p:txBody>
      </p:sp>
    </p:spTree>
    <p:extLst>
      <p:ext uri="{BB962C8B-B14F-4D97-AF65-F5344CB8AC3E}">
        <p14:creationId xmlns:p14="http://schemas.microsoft.com/office/powerpoint/2010/main" val="2924982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712413" y="1217533"/>
            <a:ext cx="1814378" cy="2104241"/>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9" name="矩形 8"/>
          <p:cNvSpPr/>
          <p:nvPr/>
        </p:nvSpPr>
        <p:spPr>
          <a:xfrm>
            <a:off x="999593" y="198783"/>
            <a:ext cx="8189843" cy="830997"/>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3200" b="0" i="0" u="none" strike="noStrike" kern="1200" cap="none" spc="0" normalizeH="0" baseline="0" noProof="0" dirty="0" smtClean="0">
                <a:ln>
                  <a:noFill/>
                </a:ln>
                <a:solidFill>
                  <a:srgbClr val="C00000"/>
                </a:solidFill>
                <a:effectLst/>
                <a:uLnTx/>
                <a:uFillTx/>
                <a:latin typeface="华文行楷" panose="02010800040101010101" pitchFamily="2" charset="-122"/>
                <a:ea typeface="华文行楷" panose="02010800040101010101" pitchFamily="2" charset="-122"/>
                <a:cs typeface="+mn-cs"/>
              </a:rPr>
              <a:t>★文科教育思维范式的适应性变革</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endParaRPr>
          </a:p>
        </p:txBody>
      </p:sp>
      <p:sp>
        <p:nvSpPr>
          <p:cNvPr id="4" name="矩形 3"/>
          <p:cNvSpPr/>
          <p:nvPr/>
        </p:nvSpPr>
        <p:spPr>
          <a:xfrm>
            <a:off x="1084785" y="1436914"/>
            <a:ext cx="1053547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科学</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“革命通过摆脱那些遭遇到重大困难的先前的世界框架而</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进步</a:t>
            </a:r>
            <a:r>
              <a:rPr kumimoji="0" lang="en-US" altLang="zh-CN"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它通过</a:t>
            </a:r>
            <a:r>
              <a:rPr kumimoji="0" lang="zh-CN" altLang="en-US" sz="2000" b="0" i="0" u="none" strike="noStrike" kern="1200" cap="none" spc="0" normalizeH="0" baseline="0" noProof="0" dirty="0">
                <a:ln>
                  <a:noFill/>
                </a:ln>
                <a:solidFill>
                  <a:srgbClr val="C00000"/>
                </a:solidFill>
                <a:effectLst/>
                <a:uLnTx/>
                <a:uFillTx/>
                <a:latin typeface="隶书" panose="02010509060101010101" pitchFamily="49" charset="-122"/>
                <a:ea typeface="隶书" panose="02010509060101010101" pitchFamily="49" charset="-122"/>
                <a:cs typeface="+mn-cs"/>
              </a:rPr>
              <a:t>背离那些既往运行良好、但却不再能应对其自身的新问题的旧框架而得以</a:t>
            </a:r>
            <a:r>
              <a:rPr kumimoji="0" lang="zh-CN" altLang="en-US" sz="2000" b="0" i="0" u="none" strike="noStrike" kern="120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cs typeface="+mn-cs"/>
              </a:rPr>
              <a:t>进步</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科学共同体“拒斥一个范式的决策，总是同时伴随着接受另一个范式的决策</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en-US" altLang="zh-CN"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托马斯</a:t>
            </a:r>
            <a:r>
              <a:rPr kumimoji="0" lang="en-US" altLang="zh-CN"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库恩</a:t>
            </a:r>
            <a:endPar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graphicFrame>
        <p:nvGraphicFramePr>
          <p:cNvPr id="6" name="图示 5"/>
          <p:cNvGraphicFramePr/>
          <p:nvPr>
            <p:extLst/>
          </p:nvPr>
        </p:nvGraphicFramePr>
        <p:xfrm>
          <a:off x="1823120" y="2589853"/>
          <a:ext cx="9280309" cy="37657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94193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686281" y="1349443"/>
            <a:ext cx="1814378" cy="2104241"/>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graphicFrame>
        <p:nvGraphicFramePr>
          <p:cNvPr id="7" name="图示 6"/>
          <p:cNvGraphicFramePr/>
          <p:nvPr>
            <p:extLst/>
          </p:nvPr>
        </p:nvGraphicFramePr>
        <p:xfrm>
          <a:off x="1556184" y="1607299"/>
          <a:ext cx="6889237" cy="43436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矩形 7"/>
          <p:cNvSpPr/>
          <p:nvPr/>
        </p:nvSpPr>
        <p:spPr>
          <a:xfrm>
            <a:off x="425963" y="6007108"/>
            <a:ext cx="88259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Times New Roman" panose="02020603050405020304" pitchFamily="18" charset="0"/>
              </a:rPr>
              <a:t>“民胞物与”、“天人合一”、“四海归一”、“天下为公”、“世界大同”</a:t>
            </a:r>
            <a:endParaRPr kumimoji="0" lang="zh-CN" altLang="en-US" sz="20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graphicFrame>
        <p:nvGraphicFramePr>
          <p:cNvPr id="9" name="图示 8"/>
          <p:cNvGraphicFramePr/>
          <p:nvPr>
            <p:extLst/>
          </p:nvPr>
        </p:nvGraphicFramePr>
        <p:xfrm>
          <a:off x="7633252" y="550912"/>
          <a:ext cx="4031815" cy="52784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矩形 3"/>
          <p:cNvSpPr/>
          <p:nvPr/>
        </p:nvSpPr>
        <p:spPr>
          <a:xfrm>
            <a:off x="1261831" y="851183"/>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共同体思维</a:t>
            </a:r>
            <a:endPar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1262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686281" y="1349443"/>
            <a:ext cx="1814378" cy="2104241"/>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11" name="矩形 10"/>
          <p:cNvSpPr/>
          <p:nvPr/>
        </p:nvSpPr>
        <p:spPr>
          <a:xfrm>
            <a:off x="999593" y="198783"/>
            <a:ext cx="8189843" cy="830997"/>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300"/>
              </a:spcAft>
              <a:buClrTx/>
              <a:buSzTx/>
              <a:buFontTx/>
              <a:buNone/>
              <a:tabLst/>
              <a:defRPr/>
            </a:pPr>
            <a:r>
              <a:rPr kumimoji="0" lang="zh-CN" altLang="en-US" sz="3200" b="0" i="0" u="none" strike="noStrike" kern="1200" cap="none" spc="0" normalizeH="0" baseline="0" noProof="0" dirty="0" smtClean="0">
                <a:ln>
                  <a:noFill/>
                </a:ln>
                <a:solidFill>
                  <a:srgbClr val="C00000"/>
                </a:solidFill>
                <a:effectLst/>
                <a:uLnTx/>
                <a:uFillTx/>
                <a:latin typeface="华文行楷" panose="02010800040101010101" pitchFamily="2" charset="-122"/>
                <a:ea typeface="华文行楷" panose="02010800040101010101" pitchFamily="2" charset="-122"/>
                <a:cs typeface="+mn-cs"/>
              </a:rPr>
              <a:t>★文科教育知识话语的适应性变革</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endParaRPr>
          </a:p>
        </p:txBody>
      </p:sp>
      <p:sp>
        <p:nvSpPr>
          <p:cNvPr id="7" name="矩形 6"/>
          <p:cNvSpPr/>
          <p:nvPr/>
        </p:nvSpPr>
        <p:spPr>
          <a:xfrm>
            <a:off x="1099931" y="4046786"/>
            <a:ext cx="10475983" cy="23698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现代社会的每一次重大变革之际、每一次经济危机之际、每一次科技革命兴发之际，</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几乎</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就是</a:t>
            </a:r>
            <a:r>
              <a:rPr kumimoji="0" lang="zh-CN" altLang="en-US" sz="2800" b="0" i="0" u="sng"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人文社会科学周期性困顿</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之时，但同时也是人文社会科学</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推陈出新、</a:t>
            </a:r>
            <a:r>
              <a:rPr kumimoji="0" lang="zh-CN" altLang="en-US" sz="24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赓续生命活力之机</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。在这个意义上讲，当“文科无用论”“文科该向何处去”每一次被提出时，</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理解与把握好</a:t>
            </a:r>
            <a:r>
              <a:rPr kumimoji="0" lang="zh-CN" altLang="en-US" sz="24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特定时代</a:t>
            </a:r>
            <a:r>
              <a:rPr kumimoji="0" lang="zh-CN" altLang="en-US" sz="24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场景变革，并及时更新与重构人们对它的认知逻辑与知识谱系</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才是回答好这些质疑</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建构</a:t>
            </a: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文科新形态的</a:t>
            </a:r>
            <a:r>
              <a:rPr kumimoji="0" lang="zh-CN" altLang="en-US" sz="24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关键。</a:t>
            </a:r>
            <a:endPar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
        <p:nvSpPr>
          <p:cNvPr id="9" name="矩形 8"/>
          <p:cNvSpPr/>
          <p:nvPr/>
        </p:nvSpPr>
        <p:spPr>
          <a:xfrm>
            <a:off x="999593" y="2020075"/>
            <a:ext cx="10330069" cy="1938992"/>
          </a:xfrm>
          <a:prstGeom prst="rect">
            <a:avLst/>
          </a:prstGeom>
        </p:spPr>
        <p:txBody>
          <a:bodyPr wrap="square">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 是人</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文化成即</a:t>
            </a:r>
            <a:r>
              <a:rPr kumimoji="0" lang="zh-CN" altLang="en-US" sz="20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以文教化或文治教化</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的</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基本途径</a:t>
            </a:r>
            <a:endParaRPr kumimoji="0" lang="en-US" altLang="zh-CN"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 </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履行</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着传播与传承、赓续与</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创造人类先进</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文明，</a:t>
            </a:r>
            <a:r>
              <a:rPr kumimoji="0" lang="zh-CN" altLang="en-US" sz="20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塑造灵魂</a:t>
            </a:r>
            <a:r>
              <a:rPr kumimoji="0" lang="zh-CN" altLang="en-US" sz="20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生命与</a:t>
            </a:r>
            <a:r>
              <a:rPr kumimoji="0" lang="zh-CN" altLang="en-US" sz="20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新人</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培养时代需要的胜任</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人才的使命</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担当</a:t>
            </a:r>
            <a:endParaRPr kumimoji="0" lang="en-US" altLang="zh-CN"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文科</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的知识形态</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与理论话语及其所蕴含的价值与精神谱系</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，为人们</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安身立命</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提供答案，为建构</a:t>
            </a:r>
            <a:r>
              <a:rPr kumimoji="0" lang="zh-CN" altLang="en-US" sz="20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“止于至善”的公序</a:t>
            </a:r>
            <a:r>
              <a:rPr kumimoji="0" lang="zh-CN" altLang="en-US" sz="20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良俗</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提供方案</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为抵达</a:t>
            </a:r>
            <a:r>
              <a:rPr kumimoji="0" lang="zh-CN" altLang="en-US" sz="2000" b="0" i="0" u="none" strike="noStrike" kern="1200" cap="none" spc="0" normalizeH="0" baseline="0" noProof="0" dirty="0" smtClean="0">
                <a:ln>
                  <a:noFill/>
                </a:ln>
                <a:solidFill>
                  <a:srgbClr val="FF0000"/>
                </a:solidFill>
                <a:effectLst/>
                <a:uLnTx/>
                <a:uFillTx/>
                <a:latin typeface="隶书" panose="02010509060101010101" pitchFamily="49" charset="-122"/>
                <a:ea typeface="隶书" panose="02010509060101010101" pitchFamily="49" charset="-122"/>
                <a:cs typeface="+mn-cs"/>
              </a:rPr>
              <a:t>人类大同世界</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探寻道路</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是文科</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教育所承载所传播的核心内容。</a:t>
            </a:r>
          </a:p>
        </p:txBody>
      </p:sp>
      <p:sp>
        <p:nvSpPr>
          <p:cNvPr id="4" name="矩形 3"/>
          <p:cNvSpPr/>
          <p:nvPr/>
        </p:nvSpPr>
        <p:spPr>
          <a:xfrm>
            <a:off x="1099931" y="1619965"/>
            <a:ext cx="146706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文科教育：</a:t>
            </a:r>
            <a:endPar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07664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406582" y="1158463"/>
            <a:ext cx="1056275" cy="2111603"/>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4" name="矩形 3"/>
          <p:cNvSpPr/>
          <p:nvPr/>
        </p:nvSpPr>
        <p:spPr>
          <a:xfrm>
            <a:off x="8839200" y="540851"/>
            <a:ext cx="2843719" cy="4893647"/>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“一个国家的发展水平，既取决于自然科学发展水平，也取决于哲学社会科学的发展水平，一个没有发达的自然科学的国家，不可能走在世界前列，一个没有繁荣的哲学社会科学的国家也不可能走在世界前列。</a:t>
            </a:r>
            <a:r>
              <a:rPr kumimoji="0" lang="zh-CN" altLang="zh-CN" sz="2400" b="0" i="0" u="none" strike="noStrike" kern="1200" cap="none" spc="0" normalizeH="0" baseline="0" noProof="0" dirty="0" smtClean="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a:t>
            </a:r>
            <a:endParaRPr kumimoji="0" lang="en-US" altLang="zh-CN" sz="2400" b="0" i="0" u="none" strike="noStrike" kern="1200" cap="none" spc="0" normalizeH="0" baseline="0" noProof="0" dirty="0" smtClean="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400" b="0" i="0" u="none" strike="noStrike" kern="1200" cap="none" spc="0" normalizeH="0" baseline="0" noProof="0" dirty="0" smtClean="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      ——</a:t>
            </a:r>
            <a:r>
              <a:rPr kumimoji="0" lang="zh-CN" altLang="en-US" sz="2400" b="0" i="0" u="none" strike="noStrike" kern="1200" cap="none" spc="0" normalizeH="0" baseline="0" noProof="0" dirty="0" smtClean="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习近平</a:t>
            </a:r>
            <a:endParaRPr kumimoji="0" lang="zh-CN" altLang="en-US" sz="2400" b="0"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graphicFrame>
        <p:nvGraphicFramePr>
          <p:cNvPr id="5" name="图示 4"/>
          <p:cNvGraphicFramePr/>
          <p:nvPr>
            <p:extLst/>
          </p:nvPr>
        </p:nvGraphicFramePr>
        <p:xfrm>
          <a:off x="-17600" y="1246044"/>
          <a:ext cx="969002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p:cNvSpPr/>
          <p:nvPr/>
        </p:nvSpPr>
        <p:spPr>
          <a:xfrm>
            <a:off x="1121924" y="491461"/>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破解数智文明时代文科自身发展</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危机</a:t>
            </a:r>
            <a:endPar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30354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59949" y="254346"/>
            <a:ext cx="5437249" cy="461345"/>
          </a:xfrm>
          <a:prstGeom prst="rect">
            <a:avLst/>
          </a:prstGeom>
          <a:noFill/>
        </p:spPr>
        <p:txBody>
          <a:bodyPr wrap="square" rtlCol="0">
            <a:spAutoFit/>
          </a:bodyPr>
          <a:lstStyle/>
          <a:p>
            <a:pPr defTabSz="913668">
              <a:defRPr/>
            </a:pPr>
            <a:r>
              <a:rPr lang="zh-CN" altLang="en-US" sz="2398" b="1" dirty="0" smtClean="0">
                <a:solidFill>
                  <a:srgbClr val="000000"/>
                </a:solidFill>
                <a:latin typeface="华文中宋" panose="02010600040101010101" pitchFamily="2" charset="-122"/>
                <a:ea typeface="华文中宋" panose="02010600040101010101" pitchFamily="2" charset="-122"/>
              </a:rPr>
              <a:t>习近平相关重要论述</a:t>
            </a:r>
            <a:endParaRPr lang="zh-CN" altLang="en-US" sz="2398" b="1" dirty="0">
              <a:solidFill>
                <a:srgbClr val="000000"/>
              </a:solidFill>
              <a:latin typeface="华文中宋" panose="02010600040101010101" pitchFamily="2" charset="-122"/>
              <a:ea typeface="华文中宋" panose="02010600040101010101" pitchFamily="2" charset="-122"/>
            </a:endParaRPr>
          </a:p>
        </p:txBody>
      </p:sp>
      <p:graphicFrame>
        <p:nvGraphicFramePr>
          <p:cNvPr id="19" name="表格 18"/>
          <p:cNvGraphicFramePr>
            <a:graphicFrameLocks noGrp="1"/>
          </p:cNvGraphicFramePr>
          <p:nvPr>
            <p:extLst>
              <p:ext uri="{D42A27DB-BD31-4B8C-83A1-F6EECF244321}">
                <p14:modId xmlns:p14="http://schemas.microsoft.com/office/powerpoint/2010/main" val="2338585154"/>
              </p:ext>
            </p:extLst>
          </p:nvPr>
        </p:nvGraphicFramePr>
        <p:xfrm>
          <a:off x="179614" y="881743"/>
          <a:ext cx="11707586" cy="5763977"/>
        </p:xfrm>
        <a:graphic>
          <a:graphicData uri="http://schemas.openxmlformats.org/drawingml/2006/table">
            <a:tbl>
              <a:tblPr firstRow="1" bandRow="1">
                <a:tableStyleId>{21E4AEA4-8DFA-4A89-87EB-49C32662AFE0}</a:tableStyleId>
              </a:tblPr>
              <a:tblGrid>
                <a:gridCol w="1257300">
                  <a:extLst>
                    <a:ext uri="{9D8B030D-6E8A-4147-A177-3AD203B41FA5}">
                      <a16:colId xmlns:a16="http://schemas.microsoft.com/office/drawing/2014/main" val="20000"/>
                    </a:ext>
                  </a:extLst>
                </a:gridCol>
                <a:gridCol w="10450286">
                  <a:extLst>
                    <a:ext uri="{9D8B030D-6E8A-4147-A177-3AD203B41FA5}">
                      <a16:colId xmlns:a16="http://schemas.microsoft.com/office/drawing/2014/main" val="20001"/>
                    </a:ext>
                  </a:extLst>
                </a:gridCol>
              </a:tblGrid>
              <a:tr h="419517">
                <a:tc>
                  <a:txBody>
                    <a:bodyPr/>
                    <a:lstStyle/>
                    <a:p>
                      <a:pPr algn="l"/>
                      <a:r>
                        <a:rPr lang="en-US" altLang="zh-CN" sz="2000" b="1" kern="1200" dirty="0" smtClean="0">
                          <a:solidFill>
                            <a:schemeClr val="bg1"/>
                          </a:solidFill>
                          <a:effectLst/>
                          <a:latin typeface="华文楷体" panose="02010600040101010101" pitchFamily="2" charset="-122"/>
                          <a:ea typeface="华文楷体" panose="02010600040101010101" pitchFamily="2" charset="-122"/>
                          <a:cs typeface="+mn-cs"/>
                        </a:rPr>
                        <a:t>2013.4.21</a:t>
                      </a:r>
                      <a:endParaRPr lang="zh-CN" altLang="en-US" sz="2000" b="1" dirty="0">
                        <a:solidFill>
                          <a:schemeClr val="bg1"/>
                        </a:solidFill>
                        <a:latin typeface="华文楷体" panose="02010600040101010101" pitchFamily="2" charset="-122"/>
                        <a:ea typeface="华文楷体" panose="02010600040101010101"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b="1" kern="1200" dirty="0" smtClean="0">
                          <a:solidFill>
                            <a:schemeClr val="bg1"/>
                          </a:solidFill>
                          <a:effectLst/>
                          <a:latin typeface="华文楷体" panose="02010600040101010101" pitchFamily="2" charset="-122"/>
                          <a:ea typeface="华文楷体" panose="02010600040101010101" pitchFamily="2" charset="-122"/>
                          <a:cs typeface="+mn-cs"/>
                        </a:rPr>
                        <a:t>“教育决定着人类的今天，也决定着人类未来”</a:t>
                      </a:r>
                      <a:r>
                        <a:rPr lang="zh-CN" altLang="en-US" sz="2000" b="1" kern="1200" dirty="0" smtClean="0">
                          <a:solidFill>
                            <a:schemeClr val="bg1"/>
                          </a:solidFill>
                          <a:effectLst/>
                          <a:latin typeface="华文楷体" panose="02010600040101010101" pitchFamily="2" charset="-122"/>
                          <a:ea typeface="华文楷体" panose="02010600040101010101" pitchFamily="2" charset="-122"/>
                          <a:cs typeface="+mn-cs"/>
                        </a:rPr>
                        <a:t>（致清华大学苏世民学者项目启动的贺信）</a:t>
                      </a:r>
                      <a:endParaRPr lang="zh-CN" altLang="en-US" sz="2000" b="1" kern="1200" dirty="0">
                        <a:solidFill>
                          <a:schemeClr val="bg1"/>
                        </a:solidFill>
                        <a:effectLst/>
                        <a:latin typeface="华文楷体" panose="02010600040101010101" pitchFamily="2" charset="-122"/>
                        <a:ea typeface="华文楷体" panose="02010600040101010101" pitchFamily="2" charset="-122"/>
                        <a:cs typeface="+mn-cs"/>
                      </a:endParaRPr>
                    </a:p>
                  </a:txBody>
                  <a:tcPr/>
                </a:tc>
                <a:extLst>
                  <a:ext uri="{0D108BD9-81ED-4DB2-BD59-A6C34878D82A}">
                    <a16:rowId xmlns:a16="http://schemas.microsoft.com/office/drawing/2014/main" val="10000"/>
                  </a:ext>
                </a:extLst>
              </a:tr>
              <a:tr h="742223">
                <a:tc>
                  <a:txBody>
                    <a:bodyPr/>
                    <a:lstStyle/>
                    <a:p>
                      <a:pPr marL="0" algn="l" defTabSz="914400" rtl="0" eaLnBrk="1" latinLnBrk="0" hangingPunct="1"/>
                      <a:r>
                        <a:rPr lang="en-US" altLang="zh-CN" sz="2000" b="1" kern="1200" dirty="0" smtClean="0">
                          <a:solidFill>
                            <a:schemeClr val="dk1"/>
                          </a:solidFill>
                          <a:latin typeface="华文楷体" panose="02010600040101010101" pitchFamily="2" charset="-122"/>
                          <a:ea typeface="华文楷体" panose="02010600040101010101" pitchFamily="2" charset="-122"/>
                          <a:cs typeface="+mn-cs"/>
                        </a:rPr>
                        <a:t>2013.9.25</a:t>
                      </a:r>
                      <a:endParaRPr lang="zh-CN" altLang="en-US" sz="2000" b="1" kern="1200" dirty="0">
                        <a:solidFill>
                          <a:schemeClr val="dk1"/>
                        </a:solidFill>
                        <a:latin typeface="华文楷体" panose="02010600040101010101" pitchFamily="2" charset="-122"/>
                        <a:ea typeface="华文楷体" panose="02010600040101010101" pitchFamily="2" charset="-122"/>
                        <a:cs typeface="+mn-cs"/>
                      </a:endParaRPr>
                    </a:p>
                  </a:txBody>
                  <a:tcPr/>
                </a:tc>
                <a:tc>
                  <a:txBody>
                    <a:bodyPr/>
                    <a:lstStyle/>
                    <a:p>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“百年大计，教育为本。教育是人类传承文明和知识、培养年轻一代、创造美好生活的根本途径”</a:t>
                      </a:r>
                      <a:r>
                        <a:rPr lang="zh-CN" altLang="en-US" sz="2000" b="1" kern="1200" dirty="0" smtClean="0">
                          <a:solidFill>
                            <a:schemeClr val="dk1"/>
                          </a:solidFill>
                          <a:effectLst/>
                          <a:latin typeface="华文楷体" panose="02010600040101010101" pitchFamily="2" charset="-122"/>
                          <a:ea typeface="华文楷体" panose="02010600040101010101" pitchFamily="2" charset="-122"/>
                          <a:cs typeface="+mn-cs"/>
                        </a:rPr>
                        <a:t> （在联合国“教育第一”全球倡议行动一周年纪念活动的视频贺词）</a:t>
                      </a:r>
                      <a:endParaRPr lang="zh-CN" altLang="en-US" sz="2000"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1"/>
                  </a:ext>
                </a:extLst>
              </a:tr>
              <a:tr h="1387634">
                <a:tc>
                  <a:txBody>
                    <a:bodyPr/>
                    <a:lstStyle/>
                    <a:p>
                      <a:pPr marL="0" algn="l" defTabSz="914400" rtl="0" eaLnBrk="1" latinLnBrk="0" hangingPunct="1"/>
                      <a:r>
                        <a:rPr lang="en-US" altLang="zh-CN" sz="2000" b="1" kern="1200" dirty="0" smtClean="0">
                          <a:solidFill>
                            <a:schemeClr val="dk1"/>
                          </a:solidFill>
                          <a:latin typeface="华文楷体" panose="02010600040101010101" pitchFamily="2" charset="-122"/>
                          <a:ea typeface="华文楷体" panose="02010600040101010101" pitchFamily="2" charset="-122"/>
                          <a:cs typeface="+mn-cs"/>
                        </a:rPr>
                        <a:t>2014.9.9</a:t>
                      </a:r>
                      <a:endParaRPr lang="zh-CN" altLang="en-US" sz="2000" b="1" kern="1200" dirty="0">
                        <a:solidFill>
                          <a:schemeClr val="dk1"/>
                        </a:solidFill>
                        <a:latin typeface="华文楷体" panose="02010600040101010101" pitchFamily="2" charset="-122"/>
                        <a:ea typeface="华文楷体" panose="02010600040101010101" pitchFamily="2" charset="-122"/>
                        <a:cs typeface="+mn-cs"/>
                      </a:endParaRPr>
                    </a:p>
                  </a:txBody>
                  <a:tcPr/>
                </a:tc>
                <a:tc>
                  <a:txBody>
                    <a:bodyPr/>
                    <a:lstStyle/>
                    <a:p>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“教育是提高人民综合素质、促进人的全面发展的</a:t>
                      </a:r>
                      <a:r>
                        <a:rPr lang="zh-CN" altLang="zh-CN" sz="2000" b="1" kern="1200" dirty="0" smtClean="0">
                          <a:solidFill>
                            <a:srgbClr val="C00000"/>
                          </a:solidFill>
                          <a:effectLst/>
                          <a:latin typeface="华文楷体" panose="02010600040101010101" pitchFamily="2" charset="-122"/>
                          <a:ea typeface="华文楷体" panose="02010600040101010101" pitchFamily="2" charset="-122"/>
                          <a:cs typeface="+mn-cs"/>
                        </a:rPr>
                        <a:t>重要途径</a:t>
                      </a:r>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，是民族振兴、社会进步的</a:t>
                      </a:r>
                      <a:r>
                        <a:rPr lang="zh-CN" altLang="zh-CN" sz="2000" b="1" kern="1200" dirty="0" smtClean="0">
                          <a:solidFill>
                            <a:srgbClr val="C00000"/>
                          </a:solidFill>
                          <a:effectLst/>
                          <a:latin typeface="华文楷体" panose="02010600040101010101" pitchFamily="2" charset="-122"/>
                          <a:ea typeface="华文楷体" panose="02010600040101010101" pitchFamily="2" charset="-122"/>
                          <a:cs typeface="+mn-cs"/>
                        </a:rPr>
                        <a:t>重要基石</a:t>
                      </a:r>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a:t>
                      </a:r>
                      <a:r>
                        <a:rPr lang="zh-CN" altLang="zh-CN" sz="2000" b="1" kern="1200" dirty="0" smtClean="0">
                          <a:solidFill>
                            <a:srgbClr val="C00000"/>
                          </a:solidFill>
                          <a:effectLst/>
                          <a:latin typeface="华文楷体" panose="02010600040101010101" pitchFamily="2" charset="-122"/>
                          <a:ea typeface="华文楷体" panose="02010600040101010101" pitchFamily="2" charset="-122"/>
                          <a:cs typeface="+mn-cs"/>
                        </a:rPr>
                        <a:t>是对中华民族伟大复兴具有决定性意义的事业</a:t>
                      </a:r>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 ，“当今世界的综合国力竞争，说到底是人才竞争，人才越来越成为推动经济社会发展的战略性资源，教育的</a:t>
                      </a:r>
                      <a:r>
                        <a:rPr lang="zh-CN" altLang="zh-CN" sz="2000" b="1" kern="1200" dirty="0" smtClean="0">
                          <a:solidFill>
                            <a:srgbClr val="C00000"/>
                          </a:solidFill>
                          <a:effectLst/>
                          <a:latin typeface="华文楷体" panose="02010600040101010101" pitchFamily="2" charset="-122"/>
                          <a:ea typeface="华文楷体" panose="02010600040101010101" pitchFamily="2" charset="-122"/>
                          <a:cs typeface="+mn-cs"/>
                        </a:rPr>
                        <a:t>基础性、先导性、全局性</a:t>
                      </a:r>
                      <a:r>
                        <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rPr>
                        <a:t>地位和作用更加突显”</a:t>
                      </a:r>
                      <a:r>
                        <a:rPr lang="en-US" altLang="zh-CN" sz="2000" b="1" kern="1200" dirty="0" smtClean="0">
                          <a:solidFill>
                            <a:schemeClr val="dk1"/>
                          </a:solidFill>
                          <a:effectLst/>
                          <a:latin typeface="华文楷体" panose="02010600040101010101" pitchFamily="2" charset="-122"/>
                          <a:ea typeface="华文楷体" panose="02010600040101010101" pitchFamily="2" charset="-122"/>
                          <a:cs typeface="+mn-cs"/>
                        </a:rPr>
                        <a:t>(</a:t>
                      </a:r>
                      <a:r>
                        <a:rPr lang="zh-CN" altLang="en-US" sz="2000" b="1" kern="1200" dirty="0" smtClean="0">
                          <a:solidFill>
                            <a:schemeClr val="dk1"/>
                          </a:solidFill>
                          <a:effectLst/>
                          <a:latin typeface="华文楷体" panose="02010600040101010101" pitchFamily="2" charset="-122"/>
                          <a:ea typeface="华文楷体" panose="02010600040101010101" pitchFamily="2" charset="-122"/>
                          <a:cs typeface="+mn-cs"/>
                        </a:rPr>
                        <a:t>北京师范大学师生代表座谈时的讲话</a:t>
                      </a:r>
                      <a:r>
                        <a:rPr lang="en-US" altLang="zh-CN" sz="2000" b="1" kern="1200" dirty="0" smtClean="0">
                          <a:solidFill>
                            <a:schemeClr val="dk1"/>
                          </a:solidFill>
                          <a:effectLst/>
                          <a:latin typeface="华文楷体" panose="02010600040101010101" pitchFamily="2" charset="-122"/>
                          <a:ea typeface="华文楷体" panose="02010600040101010101" pitchFamily="2" charset="-122"/>
                          <a:cs typeface="+mn-cs"/>
                        </a:rPr>
                        <a:t>)</a:t>
                      </a:r>
                      <a:endParaRPr lang="zh-CN" altLang="en-US" sz="2000"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2"/>
                  </a:ext>
                </a:extLst>
              </a:tr>
              <a:tr h="419517">
                <a:tc>
                  <a:txBody>
                    <a:bodyPr/>
                    <a:lstStyle/>
                    <a:p>
                      <a:r>
                        <a:rPr lang="en-US" altLang="zh-CN" sz="2000" b="1" dirty="0" smtClean="0">
                          <a:latin typeface="华文楷体" panose="02010600040101010101" pitchFamily="2" charset="-122"/>
                          <a:ea typeface="华文楷体" panose="02010600040101010101" pitchFamily="2" charset="-122"/>
                        </a:rPr>
                        <a:t>2016.4.22</a:t>
                      </a:r>
                      <a:endParaRPr lang="zh-CN" altLang="en-US" sz="2000" b="1" dirty="0">
                        <a:latin typeface="华文楷体" panose="02010600040101010101" pitchFamily="2" charset="-122"/>
                        <a:ea typeface="华文楷体" panose="02010600040101010101" pitchFamily="2" charset="-122"/>
                      </a:endParaRPr>
                    </a:p>
                  </a:txBody>
                  <a:tcPr/>
                </a:tc>
                <a:tc>
                  <a:txBody>
                    <a:bodyPr/>
                    <a:lstStyle/>
                    <a:p>
                      <a:r>
                        <a:rPr lang="zh-CN" altLang="en-US" sz="2000" b="1" dirty="0" smtClean="0">
                          <a:latin typeface="华文楷体" panose="02010600040101010101" pitchFamily="2" charset="-122"/>
                          <a:ea typeface="华文楷体" panose="02010600040101010101" pitchFamily="2" charset="-122"/>
                        </a:rPr>
                        <a:t>“办好高等教育，事关国家发展、事关民族未来。”（致信祝贺清华大学建校</a:t>
                      </a:r>
                      <a:r>
                        <a:rPr lang="en-US" altLang="zh-CN" sz="2000" b="1" dirty="0" smtClean="0">
                          <a:latin typeface="华文楷体" panose="02010600040101010101" pitchFamily="2" charset="-122"/>
                          <a:ea typeface="华文楷体" panose="02010600040101010101" pitchFamily="2" charset="-122"/>
                        </a:rPr>
                        <a:t>105</a:t>
                      </a:r>
                      <a:r>
                        <a:rPr lang="zh-CN" altLang="en-US" sz="2000" b="1" dirty="0" smtClean="0">
                          <a:latin typeface="华文楷体" panose="02010600040101010101" pitchFamily="2" charset="-122"/>
                          <a:ea typeface="华文楷体" panose="02010600040101010101" pitchFamily="2" charset="-122"/>
                        </a:rPr>
                        <a:t>周年）</a:t>
                      </a:r>
                      <a:endParaRPr lang="zh-CN" altLang="en-US" sz="2000"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3"/>
                  </a:ext>
                </a:extLst>
              </a:tr>
              <a:tr h="1064929">
                <a:tc>
                  <a:txBody>
                    <a:bodyPr/>
                    <a:lstStyle/>
                    <a:p>
                      <a:r>
                        <a:rPr lang="en-US" altLang="zh-CN" sz="2000" b="1" dirty="0" smtClean="0">
                          <a:latin typeface="华文楷体" panose="02010600040101010101" pitchFamily="2" charset="-122"/>
                          <a:ea typeface="华文楷体" panose="02010600040101010101" pitchFamily="2" charset="-122"/>
                        </a:rPr>
                        <a:t>2016.9.11</a:t>
                      </a:r>
                      <a:endParaRPr lang="zh-CN" altLang="en-US" sz="2000" b="1" dirty="0">
                        <a:latin typeface="华文楷体" panose="02010600040101010101" pitchFamily="2" charset="-122"/>
                        <a:ea typeface="华文楷体" panose="02010600040101010101" pitchFamily="2" charset="-122"/>
                      </a:endParaRPr>
                    </a:p>
                  </a:txBody>
                  <a:tcPr/>
                </a:tc>
                <a:tc>
                  <a:txBody>
                    <a:bodyPr/>
                    <a:lstStyle/>
                    <a:p>
                      <a:r>
                        <a:rPr lang="zh-CN" altLang="en-US" sz="2000" b="1" dirty="0" smtClean="0">
                          <a:latin typeface="华文楷体" panose="02010600040101010101" pitchFamily="2" charset="-122"/>
                          <a:ea typeface="华文楷体" panose="02010600040101010101" pitchFamily="2" charset="-122"/>
                        </a:rPr>
                        <a:t>“教育传承过去、造就现在、开创未来，是推动人类文明进步的重要力量”</a:t>
                      </a:r>
                      <a:endParaRPr lang="en-US" altLang="zh-CN" sz="2000" b="1" dirty="0" smtClean="0">
                        <a:latin typeface="华文楷体" panose="02010600040101010101" pitchFamily="2" charset="-122"/>
                        <a:ea typeface="华文楷体" panose="02010600040101010101" pitchFamily="2" charset="-122"/>
                      </a:endParaRPr>
                    </a:p>
                    <a:p>
                      <a:r>
                        <a:rPr lang="zh-CN" altLang="en-US" sz="2000" b="1" dirty="0" smtClean="0">
                          <a:latin typeface="华文楷体" panose="02010600040101010101" pitchFamily="2" charset="-122"/>
                          <a:ea typeface="华文楷体" panose="02010600040101010101" pitchFamily="2" charset="-122"/>
                        </a:rPr>
                        <a:t>“教育是发展科学技术、传播先进文化、培养优秀人才、推进人类社会文明进步的</a:t>
                      </a:r>
                      <a:r>
                        <a:rPr lang="zh-CN" altLang="en-US" sz="2000" b="1" dirty="0" smtClean="0">
                          <a:solidFill>
                            <a:srgbClr val="C00000"/>
                          </a:solidFill>
                          <a:latin typeface="华文楷体" panose="02010600040101010101" pitchFamily="2" charset="-122"/>
                          <a:ea typeface="华文楷体" panose="02010600040101010101" pitchFamily="2" charset="-122"/>
                        </a:rPr>
                        <a:t>基础</a:t>
                      </a:r>
                      <a:r>
                        <a:rPr lang="zh-CN" altLang="en-US" sz="2000" b="1" dirty="0" smtClean="0">
                          <a:latin typeface="华文楷体" panose="02010600040101010101" pitchFamily="2" charset="-122"/>
                          <a:ea typeface="华文楷体" panose="02010600040101010101" pitchFamily="2" charset="-122"/>
                        </a:rPr>
                        <a:t>，在现代化建设中具有</a:t>
                      </a:r>
                      <a:r>
                        <a:rPr lang="zh-CN" altLang="en-US" sz="2000" b="1" dirty="0" smtClean="0">
                          <a:solidFill>
                            <a:srgbClr val="C00000"/>
                          </a:solidFill>
                          <a:latin typeface="华文楷体" panose="02010600040101010101" pitchFamily="2" charset="-122"/>
                          <a:ea typeface="华文楷体" panose="02010600040101010101" pitchFamily="2" charset="-122"/>
                        </a:rPr>
                        <a:t>基础性先导性全局性</a:t>
                      </a:r>
                      <a:r>
                        <a:rPr lang="zh-CN" altLang="en-US" sz="2000" b="1" dirty="0" smtClean="0">
                          <a:latin typeface="华文楷体" panose="02010600040101010101" pitchFamily="2" charset="-122"/>
                          <a:ea typeface="华文楷体" panose="02010600040101010101" pitchFamily="2" charset="-122"/>
                        </a:rPr>
                        <a:t>作用。”（习近平致首届清华大学苏世民书院开学典礼的贺信）</a:t>
                      </a:r>
                      <a:endParaRPr lang="zh-CN" altLang="en-US" sz="2000"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4"/>
                  </a:ext>
                </a:extLst>
              </a:tr>
              <a:tr h="419517">
                <a:tc>
                  <a:txBody>
                    <a:bodyPr/>
                    <a:lstStyle/>
                    <a:p>
                      <a:r>
                        <a:rPr lang="en-US" altLang="zh-CN" sz="2000" b="1" dirty="0" smtClean="0">
                          <a:latin typeface="华文楷体" panose="02010600040101010101" pitchFamily="2" charset="-122"/>
                          <a:ea typeface="华文楷体" panose="02010600040101010101" pitchFamily="2" charset="-122"/>
                        </a:rPr>
                        <a:t>2016.12.7</a:t>
                      </a:r>
                      <a:endParaRPr lang="zh-CN" altLang="en-US" sz="2000" b="1" dirty="0">
                        <a:latin typeface="华文楷体" panose="02010600040101010101" pitchFamily="2" charset="-122"/>
                        <a:ea typeface="华文楷体" panose="02010600040101010101" pitchFamily="2" charset="-122"/>
                      </a:endParaRPr>
                    </a:p>
                  </a:txBody>
                  <a:tcPr/>
                </a:tc>
                <a:tc>
                  <a:txBody>
                    <a:bodyPr/>
                    <a:lstStyle/>
                    <a:p>
                      <a:r>
                        <a:rPr lang="zh-CN" altLang="en-US" sz="2000" b="1" dirty="0" smtClean="0">
                          <a:latin typeface="华文楷体" panose="02010600040101010101" pitchFamily="2" charset="-122"/>
                          <a:ea typeface="华文楷体" panose="02010600040101010101" pitchFamily="2" charset="-122"/>
                        </a:rPr>
                        <a:t>“教育强则国家强。</a:t>
                      </a:r>
                      <a:r>
                        <a:rPr lang="zh-CN" altLang="en-US" sz="2000" b="1" dirty="0" smtClean="0">
                          <a:solidFill>
                            <a:srgbClr val="C00000"/>
                          </a:solidFill>
                          <a:latin typeface="华文楷体" panose="02010600040101010101" pitchFamily="2" charset="-122"/>
                          <a:ea typeface="华文楷体" panose="02010600040101010101" pitchFamily="2" charset="-122"/>
                        </a:rPr>
                        <a:t>高等教育发展水平是一个国家发展水平和发展潜力的重要标志</a:t>
                      </a:r>
                      <a:endParaRPr lang="zh-CN" altLang="en-US" sz="2000" b="1" dirty="0">
                        <a:solidFill>
                          <a:srgbClr val="C00000"/>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5"/>
                  </a:ext>
                </a:extLst>
              </a:tr>
              <a:tr h="1064929">
                <a:tc>
                  <a:txBody>
                    <a:bodyPr/>
                    <a:lstStyle/>
                    <a:p>
                      <a:r>
                        <a:rPr lang="en-US" altLang="zh-CN" sz="2000" b="1" dirty="0" smtClean="0">
                          <a:latin typeface="华文楷体" panose="02010600040101010101" pitchFamily="2" charset="-122"/>
                          <a:ea typeface="华文楷体" panose="02010600040101010101" pitchFamily="2" charset="-122"/>
                        </a:rPr>
                        <a:t>2018.9.10</a:t>
                      </a:r>
                      <a:endParaRPr lang="zh-CN" altLang="en-US" sz="2000" b="1" dirty="0">
                        <a:latin typeface="华文楷体" panose="02010600040101010101" pitchFamily="2" charset="-122"/>
                        <a:ea typeface="华文楷体" panose="02010600040101010101" pitchFamily="2" charset="-122"/>
                      </a:endParaRPr>
                    </a:p>
                  </a:txBody>
                  <a:tcPr/>
                </a:tc>
                <a:tc>
                  <a:txBody>
                    <a:bodyPr/>
                    <a:lstStyle/>
                    <a:p>
                      <a:r>
                        <a:rPr lang="zh-CN" altLang="en-US" sz="2000" b="1" dirty="0" smtClean="0">
                          <a:latin typeface="华文楷体" panose="02010600040101010101" pitchFamily="2" charset="-122"/>
                          <a:ea typeface="华文楷体" panose="02010600040101010101" pitchFamily="2" charset="-122"/>
                        </a:rPr>
                        <a:t>“教育是民族振兴、社会进步的重要基石，</a:t>
                      </a:r>
                      <a:r>
                        <a:rPr lang="zh-CN" altLang="en-US" sz="2000" b="1" dirty="0" smtClean="0">
                          <a:solidFill>
                            <a:srgbClr val="C00000"/>
                          </a:solidFill>
                          <a:latin typeface="华文楷体" panose="02010600040101010101" pitchFamily="2" charset="-122"/>
                          <a:ea typeface="华文楷体" panose="02010600040101010101" pitchFamily="2" charset="-122"/>
                        </a:rPr>
                        <a:t>是功在当代、利在千秋的德政工程</a:t>
                      </a:r>
                      <a:r>
                        <a:rPr lang="zh-CN" altLang="en-US" sz="2000" b="1" dirty="0" smtClean="0">
                          <a:latin typeface="华文楷体" panose="02010600040101010101" pitchFamily="2" charset="-122"/>
                          <a:ea typeface="华文楷体" panose="02010600040101010101" pitchFamily="2" charset="-122"/>
                        </a:rPr>
                        <a:t>，对提高人民综合素质、促进人的全面发展、增强中华民族创新创造活力、实现中华民族伟大复兴具有决定性意义。</a:t>
                      </a:r>
                      <a:r>
                        <a:rPr lang="zh-CN" altLang="en-US" sz="2000" b="1" dirty="0" smtClean="0">
                          <a:solidFill>
                            <a:srgbClr val="C00000"/>
                          </a:solidFill>
                          <a:latin typeface="华文楷体" panose="02010600040101010101" pitchFamily="2" charset="-122"/>
                          <a:ea typeface="华文楷体" panose="02010600040101010101" pitchFamily="2" charset="-122"/>
                        </a:rPr>
                        <a:t>教育是国之大计、党之大计</a:t>
                      </a:r>
                      <a:r>
                        <a:rPr lang="zh-CN" altLang="en-US" sz="2000" b="1" dirty="0" smtClean="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258693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4759287"/>
            <a:ext cx="12192000" cy="2104241"/>
          </a:xfrm>
          <a:custGeom>
            <a:avLst/>
            <a:gdLst>
              <a:gd name="connsiteX0" fmla="*/ 4164274 w 4164274"/>
              <a:gd name="connsiteY0" fmla="*/ 667704 h 1883884"/>
              <a:gd name="connsiteX1" fmla="*/ 4164274 w 4164274"/>
              <a:gd name="connsiteY1" fmla="*/ 1883884 h 1883884"/>
              <a:gd name="connsiteX2" fmla="*/ 0 w 4164274"/>
              <a:gd name="connsiteY2" fmla="*/ 1883884 h 1883884"/>
              <a:gd name="connsiteX3" fmla="*/ 0 w 4164274"/>
              <a:gd name="connsiteY3" fmla="*/ 1444724 h 1883884"/>
              <a:gd name="connsiteX4" fmla="*/ 133695 w 4164274"/>
              <a:gd name="connsiteY4" fmla="*/ 1482674 h 1883884"/>
              <a:gd name="connsiteX5" fmla="*/ 1465481 w 4164274"/>
              <a:gd name="connsiteY5" fmla="*/ 1640241 h 1883884"/>
              <a:gd name="connsiteX6" fmla="*/ 4133869 w 4164274"/>
              <a:gd name="connsiteY6" fmla="*/ 722957 h 1883884"/>
              <a:gd name="connsiteX7" fmla="*/ 4163295 w 4164274"/>
              <a:gd name="connsiteY7" fmla="*/ 0 h 1883884"/>
              <a:gd name="connsiteX8" fmla="*/ 4164274 w 4164274"/>
              <a:gd name="connsiteY8" fmla="*/ 0 h 1883884"/>
              <a:gd name="connsiteX9" fmla="*/ 4164274 w 4164274"/>
              <a:gd name="connsiteY9" fmla="*/ 1780 h 18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4274" h="1883884">
                <a:moveTo>
                  <a:pt x="4164274" y="667704"/>
                </a:moveTo>
                <a:lnTo>
                  <a:pt x="4164274" y="1883884"/>
                </a:lnTo>
                <a:lnTo>
                  <a:pt x="0" y="1883884"/>
                </a:lnTo>
                <a:lnTo>
                  <a:pt x="0" y="1444724"/>
                </a:lnTo>
                <a:lnTo>
                  <a:pt x="133695" y="1482674"/>
                </a:lnTo>
                <a:cubicBezTo>
                  <a:pt x="529586" y="1583162"/>
                  <a:pt x="983267" y="1640241"/>
                  <a:pt x="1465481" y="1640241"/>
                </a:cubicBezTo>
                <a:cubicBezTo>
                  <a:pt x="2719237" y="1640241"/>
                  <a:pt x="3780116" y="1254385"/>
                  <a:pt x="4133869" y="722957"/>
                </a:cubicBezTo>
                <a:close/>
                <a:moveTo>
                  <a:pt x="4163295" y="0"/>
                </a:moveTo>
                <a:lnTo>
                  <a:pt x="4164274" y="0"/>
                </a:lnTo>
                <a:lnTo>
                  <a:pt x="4164274" y="17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半闭框 1"/>
          <p:cNvSpPr/>
          <p:nvPr/>
        </p:nvSpPr>
        <p:spPr>
          <a:xfrm>
            <a:off x="934720" y="1143675"/>
            <a:ext cx="1814378" cy="2104241"/>
          </a:xfrm>
          <a:prstGeom prst="halfFrame">
            <a:avLst>
              <a:gd name="adj1" fmla="val 5973"/>
              <a:gd name="adj2" fmla="val 6217"/>
            </a:avLst>
          </a:prstGeom>
          <a:solidFill>
            <a:srgbClr val="EEC0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3" name="图片 2" descr="人大红"/>
          <p:cNvPicPr>
            <a:picLocks noChangeAspect="1"/>
          </p:cNvPicPr>
          <p:nvPr/>
        </p:nvPicPr>
        <p:blipFill>
          <a:blip r:embed="rId3"/>
          <a:stretch>
            <a:fillRect/>
          </a:stretch>
        </p:blipFill>
        <p:spPr>
          <a:xfrm>
            <a:off x="26035" y="18415"/>
            <a:ext cx="908685" cy="908685"/>
          </a:xfrm>
          <a:prstGeom prst="rect">
            <a:avLst/>
          </a:prstGeom>
        </p:spPr>
      </p:pic>
      <p:sp>
        <p:nvSpPr>
          <p:cNvPr id="4" name="矩形 3"/>
          <p:cNvSpPr/>
          <p:nvPr/>
        </p:nvSpPr>
        <p:spPr>
          <a:xfrm>
            <a:off x="1314401" y="477091"/>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回应人类社会发展</a:t>
            </a:r>
            <a:r>
              <a:rPr kumimoji="0" lang="zh-CN" altLang="en-US" sz="28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危机</a:t>
            </a:r>
            <a:endParaRPr kumimoji="0" lang="zh-CN" altLang="en-US" sz="2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graphicFrame>
        <p:nvGraphicFramePr>
          <p:cNvPr id="5" name="图示 4"/>
          <p:cNvGraphicFramePr/>
          <p:nvPr>
            <p:extLst/>
          </p:nvPr>
        </p:nvGraphicFramePr>
        <p:xfrm>
          <a:off x="-613121" y="1842342"/>
          <a:ext cx="7118423" cy="3969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p:cNvSpPr/>
          <p:nvPr/>
        </p:nvSpPr>
        <p:spPr>
          <a:xfrm>
            <a:off x="3997234" y="1134456"/>
            <a:ext cx="692331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   “每一门人文科学的历史涌现都是正当理论</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或实践秩序的一个问题、</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需求和障碍出现之时</a:t>
            </a:r>
            <a:r>
              <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en-US" altLang="zh-CN"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2000" b="0" i="0" u="none" strike="noStrike" kern="1200" cap="none" spc="0" normalizeH="0" baseline="0" noProof="0" dirty="0" smtClean="0">
                <a:ln>
                  <a:noFill/>
                </a:ln>
                <a:solidFill>
                  <a:prstClr val="black"/>
                </a:solidFill>
                <a:effectLst/>
                <a:uLnTx/>
                <a:uFillTx/>
                <a:latin typeface="隶书" panose="02010509060101010101" pitchFamily="49" charset="-122"/>
                <a:ea typeface="隶书" panose="02010509060101010101" pitchFamily="49" charset="-122"/>
                <a:cs typeface="+mn-cs"/>
              </a:rPr>
              <a:t>福柯</a:t>
            </a:r>
            <a:endParaRPr kumimoji="0" lang="zh-CN" altLang="en-US" sz="20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graphicFrame>
        <p:nvGraphicFramePr>
          <p:cNvPr id="7" name="图示 6"/>
          <p:cNvGraphicFramePr/>
          <p:nvPr>
            <p:extLst/>
          </p:nvPr>
        </p:nvGraphicFramePr>
        <p:xfrm>
          <a:off x="5227999" y="1927212"/>
          <a:ext cx="6310811" cy="415277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381031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1986946017"/>
              </p:ext>
            </p:extLst>
          </p:nvPr>
        </p:nvGraphicFramePr>
        <p:xfrm>
          <a:off x="80335" y="1272347"/>
          <a:ext cx="11449271" cy="4648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1417127" y="510371"/>
            <a:ext cx="4206601" cy="461665"/>
          </a:xfrm>
          <a:prstGeom prst="rect">
            <a:avLst/>
          </a:prstGeom>
        </p:spPr>
        <p:txBody>
          <a:bodyPr wrap="none">
            <a:spAutoFit/>
          </a:bodyPr>
          <a:lstStyle/>
          <a:p>
            <a:r>
              <a:rPr lang="zh-CN" altLang="en-US" sz="2400" b="1" dirty="0">
                <a:solidFill>
                  <a:prstClr val="black"/>
                </a:solidFill>
                <a:latin typeface="隶书" panose="02010509060101010101" pitchFamily="49" charset="-122"/>
                <a:ea typeface="隶书" panose="02010509060101010101" pitchFamily="49" charset="-122"/>
              </a:rPr>
              <a:t>办好教育事业全社会都有责任</a:t>
            </a:r>
          </a:p>
        </p:txBody>
      </p:sp>
    </p:spTree>
    <p:extLst>
      <p:ext uri="{BB962C8B-B14F-4D97-AF65-F5344CB8AC3E}">
        <p14:creationId xmlns:p14="http://schemas.microsoft.com/office/powerpoint/2010/main" val="1901718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9724024" y="3041689"/>
            <a:ext cx="2281475" cy="3592278"/>
            <a:chOff x="185097" y="-404642"/>
            <a:chExt cx="2283323" cy="3595188"/>
          </a:xfrm>
        </p:grpSpPr>
        <p:sp>
          <p:nvSpPr>
            <p:cNvPr id="77" name="任意多边形 76"/>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4" name="任意多边形 83"/>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nvGrpSpPr>
            <p:cNvPr id="85" name="组合 84"/>
            <p:cNvGrpSpPr/>
            <p:nvPr/>
          </p:nvGrpSpPr>
          <p:grpSpPr>
            <a:xfrm>
              <a:off x="185097" y="-404642"/>
              <a:ext cx="2283323" cy="3595188"/>
              <a:chOff x="185097" y="-404642"/>
              <a:chExt cx="2283323" cy="3595188"/>
            </a:xfrm>
          </p:grpSpPr>
          <p:sp>
            <p:nvSpPr>
              <p:cNvPr id="86" name="任意多边形 85"/>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7" name="任意多边形 86"/>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8" name="任意多边形 87"/>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sp>
            <p:nvSpPr>
              <p:cNvPr id="89" name="任意多边形 88"/>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FFFFFF"/>
                  </a:solidFill>
                  <a:latin typeface="等线" panose="020F0502020204030204"/>
                  <a:ea typeface="等线" panose="02010600030101010101" pitchFamily="2" charset="-122"/>
                </a:endParaRPr>
              </a:p>
            </p:txBody>
          </p:sp>
        </p:grpSp>
      </p:grpSp>
      <p:grpSp>
        <p:nvGrpSpPr>
          <p:cNvPr id="3" name="组合 2"/>
          <p:cNvGrpSpPr/>
          <p:nvPr/>
        </p:nvGrpSpPr>
        <p:grpSpPr>
          <a:xfrm>
            <a:off x="0" y="5550"/>
            <a:ext cx="5641487" cy="6852450"/>
            <a:chOff x="0" y="0"/>
            <a:chExt cx="5646057" cy="6858000"/>
          </a:xfrm>
          <a:solidFill>
            <a:srgbClr val="C00000"/>
          </a:solidFill>
        </p:grpSpPr>
        <p:sp>
          <p:nvSpPr>
            <p:cNvPr id="9" name="矩形 8"/>
            <p:cNvSpPr/>
            <p:nvPr/>
          </p:nvSpPr>
          <p:spPr>
            <a:xfrm>
              <a:off x="0" y="0"/>
              <a:ext cx="564605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chemeClr val="accent2">
                    <a:lumMod val="50000"/>
                  </a:schemeClr>
                </a:solidFill>
                <a:latin typeface="等线" panose="020F0502020204030204"/>
                <a:ea typeface="等线" panose="02010600030101010101" pitchFamily="2" charset="-122"/>
              </a:endParaRPr>
            </a:p>
          </p:txBody>
        </p:sp>
        <p:pic>
          <p:nvPicPr>
            <p:cNvPr id="2" name="图片 1"/>
            <p:cNvPicPr>
              <a:picLocks noChangeAspect="1"/>
            </p:cNvPicPr>
            <p:nvPr/>
          </p:nvPicPr>
          <p:blipFill rotWithShape="1">
            <a:blip r:embed="rId3"/>
            <a:srcRect b="42024"/>
            <a:stretch/>
          </p:blipFill>
          <p:spPr>
            <a:xfrm>
              <a:off x="2036805" y="4624170"/>
              <a:ext cx="3365284" cy="2233830"/>
            </a:xfrm>
            <a:prstGeom prst="rect">
              <a:avLst/>
            </a:prstGeom>
            <a:grpFill/>
          </p:spPr>
        </p:pic>
      </p:grpSp>
      <p:sp>
        <p:nvSpPr>
          <p:cNvPr id="10" name="椭圆 9"/>
          <p:cNvSpPr/>
          <p:nvPr/>
        </p:nvSpPr>
        <p:spPr>
          <a:xfrm>
            <a:off x="5186368" y="763727"/>
            <a:ext cx="871693" cy="827441"/>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1" name="文本框 10"/>
          <p:cNvSpPr txBox="1"/>
          <p:nvPr/>
        </p:nvSpPr>
        <p:spPr>
          <a:xfrm>
            <a:off x="5361297" y="851044"/>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1</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12" name="椭圆 11"/>
          <p:cNvSpPr/>
          <p:nvPr/>
        </p:nvSpPr>
        <p:spPr>
          <a:xfrm>
            <a:off x="5145800" y="2606837"/>
            <a:ext cx="901555" cy="803954"/>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3" name="文本框 12"/>
          <p:cNvSpPr txBox="1"/>
          <p:nvPr/>
        </p:nvSpPr>
        <p:spPr>
          <a:xfrm>
            <a:off x="5351052" y="2712566"/>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2</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14" name="椭圆 13"/>
          <p:cNvSpPr/>
          <p:nvPr/>
        </p:nvSpPr>
        <p:spPr>
          <a:xfrm>
            <a:off x="5154528" y="4716630"/>
            <a:ext cx="897107" cy="759968"/>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8">
              <a:defRPr/>
            </a:pPr>
            <a:endParaRPr lang="zh-CN" altLang="en-US" sz="1798">
              <a:solidFill>
                <a:srgbClr val="A63A22"/>
              </a:solidFill>
              <a:latin typeface="等线" panose="020F0502020204030204"/>
              <a:ea typeface="等线" panose="02010600030101010101" pitchFamily="2" charset="-122"/>
            </a:endParaRPr>
          </a:p>
        </p:txBody>
      </p:sp>
      <p:sp>
        <p:nvSpPr>
          <p:cNvPr id="15" name="文本框 14"/>
          <p:cNvSpPr txBox="1"/>
          <p:nvPr/>
        </p:nvSpPr>
        <p:spPr>
          <a:xfrm>
            <a:off x="5385530" y="4773710"/>
            <a:ext cx="653597" cy="645808"/>
          </a:xfrm>
          <a:prstGeom prst="rect">
            <a:avLst/>
          </a:prstGeom>
          <a:noFill/>
        </p:spPr>
        <p:txBody>
          <a:bodyPr wrap="square" rtlCol="0">
            <a:spAutoFit/>
          </a:bodyPr>
          <a:lstStyle/>
          <a:p>
            <a:pPr defTabSz="913668">
              <a:defRPr/>
            </a:pPr>
            <a:r>
              <a:rPr lang="en-US" altLang="zh-CN" sz="3597" b="1" dirty="0">
                <a:solidFill>
                  <a:srgbClr val="A63A22"/>
                </a:solidFill>
                <a:latin typeface="微软雅黑" panose="020B0503020204020204" pitchFamily="34" charset="-122"/>
                <a:ea typeface="微软雅黑" panose="020B0503020204020204" pitchFamily="34" charset="-122"/>
              </a:rPr>
              <a:t>3</a:t>
            </a:r>
            <a:endParaRPr lang="zh-CN" altLang="en-US" sz="3597" b="1" dirty="0">
              <a:solidFill>
                <a:srgbClr val="A63A22"/>
              </a:solidFill>
              <a:latin typeface="微软雅黑" panose="020B0503020204020204" pitchFamily="34" charset="-122"/>
              <a:ea typeface="微软雅黑" panose="020B0503020204020204" pitchFamily="34" charset="-122"/>
            </a:endParaRPr>
          </a:p>
        </p:txBody>
      </p:sp>
      <p:sp>
        <p:nvSpPr>
          <p:cNvPr id="71" name="TextBox 10"/>
          <p:cNvSpPr txBox="1"/>
          <p:nvPr/>
        </p:nvSpPr>
        <p:spPr>
          <a:xfrm>
            <a:off x="89144" y="2349345"/>
            <a:ext cx="5470674" cy="1569660"/>
          </a:xfrm>
          <a:prstGeom prst="rect">
            <a:avLst/>
          </a:prstGeom>
          <a:noFill/>
        </p:spPr>
        <p:txBody>
          <a:bodyPr wrap="square" rtlCol="0">
            <a:spAutoFit/>
          </a:bodyPr>
          <a:lstStyle/>
          <a:p>
            <a:pPr algn="ctr" defTabSz="913668">
              <a:defRPr/>
            </a:pPr>
            <a:r>
              <a:rPr lang="zh-CN" altLang="en-US" sz="3200" b="1" dirty="0" smtClean="0">
                <a:solidFill>
                  <a:srgbClr val="FFFF00"/>
                </a:solidFill>
                <a:latin typeface="微软雅黑" panose="020B0503020204020204" pitchFamily="34" charset="-122"/>
                <a:ea typeface="微软雅黑" panose="020B0503020204020204" pitchFamily="34" charset="-122"/>
              </a:rPr>
              <a:t>二</a:t>
            </a:r>
            <a:r>
              <a:rPr lang="en-US" altLang="zh-CN" sz="3200" b="1" dirty="0" smtClean="0">
                <a:solidFill>
                  <a:srgbClr val="FFFF00"/>
                </a:solidFill>
                <a:latin typeface="微软雅黑" panose="020B0503020204020204" pitchFamily="34" charset="-122"/>
                <a:ea typeface="微软雅黑" panose="020B0503020204020204"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实施科教</a:t>
            </a:r>
            <a:r>
              <a:rPr lang="zh-CN" altLang="en-US" sz="3200" b="1" dirty="0" smtClean="0">
                <a:solidFill>
                  <a:srgbClr val="FFFF00"/>
                </a:solidFill>
                <a:latin typeface="微软雅黑" panose="020B0503020204020204" pitchFamily="34" charset="-122"/>
                <a:ea typeface="微软雅黑" panose="020B0503020204020204" pitchFamily="34" charset="-122"/>
              </a:rPr>
              <a:t>兴国强国战略</a:t>
            </a:r>
            <a:r>
              <a:rPr lang="zh-CN" altLang="en-US" sz="3200" b="1" dirty="0">
                <a:solidFill>
                  <a:srgbClr val="FFFF00"/>
                </a:solidFill>
                <a:latin typeface="微软雅黑" panose="020B0503020204020204" pitchFamily="34" charset="-122"/>
                <a:ea typeface="微软雅黑" panose="020B0503020204020204" pitchFamily="34" charset="-122"/>
              </a:rPr>
              <a:t>，必须把教育事业放在优先位置</a:t>
            </a:r>
          </a:p>
          <a:p>
            <a:pPr algn="ctr" defTabSz="913668">
              <a:defRPr/>
            </a:pPr>
            <a:endParaRPr lang="zh-CN" altLang="en-US" sz="3200" b="1" dirty="0">
              <a:solidFill>
                <a:srgbClr val="FFFF00"/>
              </a:solidFill>
              <a:latin typeface="微软雅黑" panose="020B0503020204020204" pitchFamily="34" charset="-122"/>
              <a:ea typeface="微软雅黑" panose="020B0503020204020204" pitchFamily="34" charset="-122"/>
            </a:endParaRPr>
          </a:p>
        </p:txBody>
      </p:sp>
      <p:cxnSp>
        <p:nvCxnSpPr>
          <p:cNvPr id="72" name="直接连接符 71"/>
          <p:cNvCxnSpPr/>
          <p:nvPr/>
        </p:nvCxnSpPr>
        <p:spPr>
          <a:xfrm>
            <a:off x="564542" y="2862049"/>
            <a:ext cx="3941623"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301768" y="937040"/>
            <a:ext cx="5437249"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科教兴国战略的提出</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flipV="1">
            <a:off x="6136748" y="1391523"/>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270314" y="2826289"/>
            <a:ext cx="5344300"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优先发展教育事业</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cxnSp>
        <p:nvCxnSpPr>
          <p:cNvPr id="80" name="直接连接符 79"/>
          <p:cNvCxnSpPr/>
          <p:nvPr/>
        </p:nvCxnSpPr>
        <p:spPr>
          <a:xfrm flipV="1">
            <a:off x="6208754" y="3292070"/>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6252608" y="4833140"/>
            <a:ext cx="5112078"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人才强国战略与创新驱动发展战略</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cxnSp>
        <p:nvCxnSpPr>
          <p:cNvPr id="83" name="直接连接符 82"/>
          <p:cNvCxnSpPr/>
          <p:nvPr/>
        </p:nvCxnSpPr>
        <p:spPr>
          <a:xfrm flipV="1">
            <a:off x="6265116" y="5248318"/>
            <a:ext cx="4859113" cy="27047"/>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84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03843" y="838024"/>
            <a:ext cx="6787214" cy="2862322"/>
          </a:xfrm>
          <a:prstGeom prst="rect">
            <a:avLst/>
          </a:prstGeom>
          <a:solidFill>
            <a:srgbClr val="FFC000"/>
          </a:solidFill>
        </p:spPr>
        <p:txBody>
          <a:bodyPr wrap="square" rtlCol="0" anchor="t">
            <a:spAutoFit/>
          </a:bodyPr>
          <a:lstStyle/>
          <a:p>
            <a:pPr>
              <a:lnSpc>
                <a:spcPct val="150000"/>
              </a:lnSpc>
            </a:pPr>
            <a:r>
              <a:rPr lang="en-US" altLang="zh-CN" sz="2000" b="1" dirty="0">
                <a:latin typeface="华文中宋" panose="02010600040101010101" pitchFamily="2" charset="-122"/>
                <a:ea typeface="华文中宋" panose="02010600040101010101" pitchFamily="2" charset="-122"/>
                <a:sym typeface="+mn-ea"/>
              </a:rPr>
              <a:t>Joseph </a:t>
            </a:r>
            <a:r>
              <a:rPr lang="en-US" altLang="zh-CN" sz="2000" b="1" dirty="0" err="1">
                <a:latin typeface="华文中宋" panose="02010600040101010101" pitchFamily="2" charset="-122"/>
                <a:ea typeface="华文中宋" panose="02010600040101010101" pitchFamily="2" charset="-122"/>
                <a:sym typeface="+mn-ea"/>
              </a:rPr>
              <a:t>Schumeter</a:t>
            </a:r>
            <a:r>
              <a:rPr lang="zh-CN" altLang="en-US" sz="2000" b="1" dirty="0">
                <a:latin typeface="华文中宋" panose="02010600040101010101" pitchFamily="2" charset="-122"/>
                <a:ea typeface="华文中宋" panose="02010600040101010101" pitchFamily="2" charset="-122"/>
                <a:sym typeface="+mn-ea"/>
              </a:rPr>
              <a:t>：人类经济五阶段</a:t>
            </a:r>
          </a:p>
          <a:p>
            <a:pPr marL="285750" indent="-285750">
              <a:lnSpc>
                <a:spcPct val="150000"/>
              </a:lnSpc>
              <a:buFont typeface="Wingdings" charset="0"/>
              <a:buChar char="Ø"/>
            </a:pPr>
            <a:r>
              <a:rPr lang="en-US" altLang="zh-CN" sz="2000" b="1" dirty="0">
                <a:latin typeface="华文中宋" panose="02010600040101010101" pitchFamily="2" charset="-122"/>
                <a:ea typeface="华文中宋" panose="02010600040101010101" pitchFamily="2" charset="-122"/>
                <a:sym typeface="+mn-ea"/>
              </a:rPr>
              <a:t>1785-1845</a:t>
            </a:r>
            <a:r>
              <a:rPr lang="zh-CN" altLang="en-US" sz="2000" b="1" dirty="0">
                <a:latin typeface="华文中宋" panose="02010600040101010101" pitchFamily="2" charset="-122"/>
                <a:ea typeface="华文中宋" panose="02010600040101010101" pitchFamily="2" charset="-122"/>
                <a:sym typeface="+mn-ea"/>
              </a:rPr>
              <a:t>，水力推动的纺织、铁、煤为工业主流</a:t>
            </a:r>
          </a:p>
          <a:p>
            <a:pPr marL="285750" indent="-285750">
              <a:lnSpc>
                <a:spcPct val="150000"/>
              </a:lnSpc>
              <a:buFont typeface="Wingdings" charset="0"/>
              <a:buChar char="Ø"/>
            </a:pPr>
            <a:r>
              <a:rPr lang="en-US" altLang="zh-CN" sz="2000" b="1" dirty="0">
                <a:latin typeface="华文中宋" panose="02010600040101010101" pitchFamily="2" charset="-122"/>
                <a:ea typeface="华文中宋" panose="02010600040101010101" pitchFamily="2" charset="-122"/>
                <a:sym typeface="+mn-ea"/>
              </a:rPr>
              <a:t>1845-1900</a:t>
            </a:r>
            <a:r>
              <a:rPr lang="zh-CN" altLang="en-US" sz="2000" b="1" dirty="0">
                <a:latin typeface="华文中宋" panose="02010600040101010101" pitchFamily="2" charset="-122"/>
                <a:ea typeface="华文中宋" panose="02010600040101010101" pitchFamily="2" charset="-122"/>
                <a:sym typeface="+mn-ea"/>
              </a:rPr>
              <a:t>，蒸汽动力，铁路运输及钢铁工业为主流</a:t>
            </a:r>
          </a:p>
          <a:p>
            <a:pPr marL="285750" indent="-285750">
              <a:lnSpc>
                <a:spcPct val="150000"/>
              </a:lnSpc>
              <a:buFont typeface="Wingdings" charset="0"/>
              <a:buChar char="Ø"/>
            </a:pPr>
            <a:r>
              <a:rPr lang="en-US" altLang="zh-CN" sz="2000" b="1" dirty="0">
                <a:latin typeface="华文中宋" panose="02010600040101010101" pitchFamily="2" charset="-122"/>
                <a:ea typeface="华文中宋" panose="02010600040101010101" pitchFamily="2" charset="-122"/>
                <a:sym typeface="+mn-ea"/>
              </a:rPr>
              <a:t>1900-1950</a:t>
            </a:r>
            <a:r>
              <a:rPr lang="zh-CN" altLang="en-US" sz="2000" b="1" dirty="0">
                <a:latin typeface="华文中宋" panose="02010600040101010101" pitchFamily="2" charset="-122"/>
                <a:ea typeface="华文中宋" panose="02010600040101010101" pitchFamily="2" charset="-122"/>
                <a:sym typeface="+mn-ea"/>
              </a:rPr>
              <a:t>，电力、化工、内燃机成为工业发展的主流</a:t>
            </a:r>
          </a:p>
          <a:p>
            <a:pPr marL="285750" indent="-285750">
              <a:lnSpc>
                <a:spcPct val="150000"/>
              </a:lnSpc>
              <a:buFont typeface="Wingdings" charset="0"/>
              <a:buChar char="Ø"/>
            </a:pPr>
            <a:r>
              <a:rPr lang="zh-CN" altLang="en-US" sz="2000" b="1" dirty="0">
                <a:latin typeface="华文中宋" panose="02010600040101010101" pitchFamily="2" charset="-122"/>
                <a:ea typeface="华文中宋" panose="02010600040101010101" pitchFamily="2" charset="-122"/>
                <a:sym typeface="+mn-ea"/>
              </a:rPr>
              <a:t>战后</a:t>
            </a:r>
            <a:r>
              <a:rPr lang="en-US" altLang="zh-CN" sz="2000" b="1" dirty="0">
                <a:latin typeface="华文中宋" panose="02010600040101010101" pitchFamily="2" charset="-122"/>
                <a:ea typeface="华文中宋" panose="02010600040101010101" pitchFamily="2" charset="-122"/>
                <a:sym typeface="+mn-ea"/>
              </a:rPr>
              <a:t>-1995</a:t>
            </a:r>
            <a:r>
              <a:rPr lang="zh-CN" altLang="en-US" sz="2000" b="1" dirty="0">
                <a:latin typeface="华文中宋" panose="02010600040101010101" pitchFamily="2" charset="-122"/>
                <a:ea typeface="华文中宋" panose="02010600040101010101" pitchFamily="2" charset="-122"/>
                <a:sym typeface="+mn-ea"/>
              </a:rPr>
              <a:t>年，石油工业、电子科技及航空发展</a:t>
            </a:r>
          </a:p>
          <a:p>
            <a:pPr marL="285750" indent="-285750">
              <a:lnSpc>
                <a:spcPct val="150000"/>
              </a:lnSpc>
              <a:buFont typeface="Wingdings" charset="0"/>
              <a:buChar char="Ø"/>
            </a:pPr>
            <a:r>
              <a:rPr lang="zh-CN" altLang="en-US" sz="2000" b="1" dirty="0">
                <a:latin typeface="华文中宋" panose="02010600040101010101" pitchFamily="2" charset="-122"/>
                <a:ea typeface="华文中宋" panose="02010600040101010101" pitchFamily="2" charset="-122"/>
                <a:sym typeface="+mn-ea"/>
              </a:rPr>
              <a:t>目前，知识经济时代</a:t>
            </a:r>
          </a:p>
        </p:txBody>
      </p:sp>
      <p:pic>
        <p:nvPicPr>
          <p:cNvPr id="3" name="图片 2"/>
          <p:cNvPicPr>
            <a:picLocks noChangeAspect="1"/>
          </p:cNvPicPr>
          <p:nvPr/>
        </p:nvPicPr>
        <p:blipFill>
          <a:blip r:embed="rId2"/>
          <a:stretch>
            <a:fillRect/>
          </a:stretch>
        </p:blipFill>
        <p:spPr>
          <a:xfrm>
            <a:off x="669567" y="838024"/>
            <a:ext cx="2390828" cy="2841380"/>
          </a:xfrm>
          <a:prstGeom prst="rect">
            <a:avLst/>
          </a:prstGeom>
        </p:spPr>
      </p:pic>
      <p:sp>
        <p:nvSpPr>
          <p:cNvPr id="6" name="文本框 5"/>
          <p:cNvSpPr txBox="1"/>
          <p:nvPr/>
        </p:nvSpPr>
        <p:spPr>
          <a:xfrm>
            <a:off x="703263" y="3880821"/>
            <a:ext cx="5959833" cy="2308324"/>
          </a:xfrm>
          <a:prstGeom prst="rect">
            <a:avLst/>
          </a:prstGeom>
          <a:solidFill>
            <a:srgbClr val="00B050"/>
          </a:solidFill>
        </p:spPr>
        <p:txBody>
          <a:bodyPr wrap="square" rtlCol="0" anchor="t">
            <a:spAutoFit/>
          </a:bodyPr>
          <a:lstStyle/>
          <a:p>
            <a:pPr>
              <a:lnSpc>
                <a:spcPct val="150000"/>
              </a:lnSpc>
            </a:pPr>
            <a:r>
              <a:rPr lang="en-US" altLang="zh-CN" sz="2400" b="1" dirty="0">
                <a:latin typeface="华文中宋" panose="02010600040101010101" pitchFamily="2" charset="-122"/>
                <a:ea typeface="华文中宋" panose="02010600040101010101" pitchFamily="2" charset="-122"/>
                <a:sym typeface="+mn-ea"/>
              </a:rPr>
              <a:t>Alvin Toffler</a:t>
            </a:r>
            <a:r>
              <a:rPr lang="zh-CN" altLang="en-US" sz="2400" b="1" dirty="0">
                <a:latin typeface="华文中宋" panose="02010600040101010101" pitchFamily="2" charset="-122"/>
                <a:ea typeface="华文中宋" panose="02010600040101010101" pitchFamily="2" charset="-122"/>
                <a:sym typeface="+mn-ea"/>
              </a:rPr>
              <a:t>：三次浪潮</a:t>
            </a:r>
          </a:p>
          <a:p>
            <a:pPr marL="342900" indent="-342900">
              <a:lnSpc>
                <a:spcPct val="150000"/>
              </a:lnSpc>
              <a:buFont typeface="Arial" charset="0"/>
              <a:buChar char="•"/>
            </a:pPr>
            <a:r>
              <a:rPr lang="zh-CN" altLang="en-US" sz="2400" b="1" dirty="0">
                <a:latin typeface="华文中宋" panose="02010600040101010101" pitchFamily="2" charset="-122"/>
                <a:ea typeface="华文中宋" panose="02010600040101010101" pitchFamily="2" charset="-122"/>
                <a:sym typeface="+mn-ea"/>
              </a:rPr>
              <a:t>一万年前的农业革命</a:t>
            </a:r>
          </a:p>
          <a:p>
            <a:pPr marL="342900" indent="-342900">
              <a:lnSpc>
                <a:spcPct val="150000"/>
              </a:lnSpc>
              <a:buFont typeface="Arial" charset="0"/>
              <a:buChar char="•"/>
            </a:pPr>
            <a:r>
              <a:rPr lang="zh-CN" altLang="en-US" sz="2400" b="1" dirty="0">
                <a:latin typeface="华文中宋" panose="02010600040101010101" pitchFamily="2" charset="-122"/>
                <a:ea typeface="华文中宋" panose="02010600040101010101" pitchFamily="2" charset="-122"/>
                <a:sym typeface="+mn-ea"/>
              </a:rPr>
              <a:t>工业革命</a:t>
            </a:r>
          </a:p>
          <a:p>
            <a:pPr marL="342900" indent="-342900">
              <a:lnSpc>
                <a:spcPct val="150000"/>
              </a:lnSpc>
              <a:buFont typeface="Arial" charset="0"/>
              <a:buChar char="•"/>
            </a:pPr>
            <a:r>
              <a:rPr lang="en-US" altLang="zh-CN" sz="2400" b="1" dirty="0">
                <a:latin typeface="华文中宋" panose="02010600040101010101" pitchFamily="2" charset="-122"/>
                <a:ea typeface="华文中宋" panose="02010600040101010101" pitchFamily="2" charset="-122"/>
                <a:sym typeface="+mn-ea"/>
              </a:rPr>
              <a:t>20</a:t>
            </a:r>
            <a:r>
              <a:rPr lang="zh-CN" altLang="en-US" sz="2400" b="1" dirty="0">
                <a:latin typeface="华文中宋" panose="02010600040101010101" pitchFamily="2" charset="-122"/>
                <a:ea typeface="华文中宋" panose="02010600040101010101" pitchFamily="2" charset="-122"/>
                <a:sym typeface="+mn-ea"/>
              </a:rPr>
              <a:t>世纪</a:t>
            </a:r>
            <a:r>
              <a:rPr lang="en-US" altLang="zh-CN" sz="2400" b="1" dirty="0">
                <a:latin typeface="华文中宋" panose="02010600040101010101" pitchFamily="2" charset="-122"/>
                <a:ea typeface="华文中宋" panose="02010600040101010101" pitchFamily="2" charset="-122"/>
                <a:sym typeface="+mn-ea"/>
              </a:rPr>
              <a:t>50</a:t>
            </a:r>
            <a:r>
              <a:rPr lang="zh-CN" altLang="en-US" sz="2400" b="1" dirty="0">
                <a:latin typeface="华文中宋" panose="02010600040101010101" pitchFamily="2" charset="-122"/>
                <a:ea typeface="华文中宋" panose="02010600040101010101" pitchFamily="2" charset="-122"/>
                <a:sym typeface="+mn-ea"/>
              </a:rPr>
              <a:t>年代以来</a:t>
            </a:r>
            <a:r>
              <a:rPr lang="zh-CN" altLang="en-US" sz="2400" b="1" dirty="0" smtClean="0">
                <a:latin typeface="华文中宋" panose="02010600040101010101" pitchFamily="2" charset="-122"/>
                <a:ea typeface="华文中宋" panose="02010600040101010101" pitchFamily="2" charset="-122"/>
                <a:sym typeface="+mn-ea"/>
              </a:rPr>
              <a:t>， </a:t>
            </a:r>
            <a:r>
              <a:rPr lang="zh-CN" altLang="en-US" sz="2400" b="1" dirty="0">
                <a:latin typeface="华文中宋" panose="02010600040101010101" pitchFamily="2" charset="-122"/>
                <a:ea typeface="华文中宋" panose="02010600040101010101" pitchFamily="2" charset="-122"/>
                <a:sym typeface="+mn-ea"/>
              </a:rPr>
              <a:t>新文明的开始</a:t>
            </a:r>
          </a:p>
        </p:txBody>
      </p:sp>
      <p:pic>
        <p:nvPicPr>
          <p:cNvPr id="5" name="图片 4"/>
          <p:cNvPicPr>
            <a:picLocks noChangeAspect="1"/>
          </p:cNvPicPr>
          <p:nvPr/>
        </p:nvPicPr>
        <p:blipFill>
          <a:blip r:embed="rId3"/>
          <a:stretch>
            <a:fillRect/>
          </a:stretch>
        </p:blipFill>
        <p:spPr>
          <a:xfrm>
            <a:off x="7037615" y="3880821"/>
            <a:ext cx="2471056" cy="2736381"/>
          </a:xfrm>
          <a:prstGeom prst="rect">
            <a:avLst/>
          </a:prstGeom>
        </p:spPr>
      </p:pic>
      <p:sp>
        <p:nvSpPr>
          <p:cNvPr id="9" name="矩形 8"/>
          <p:cNvSpPr/>
          <p:nvPr/>
        </p:nvSpPr>
        <p:spPr>
          <a:xfrm>
            <a:off x="1602936" y="2111106"/>
            <a:ext cx="9666513" cy="3539430"/>
          </a:xfrm>
          <a:prstGeom prst="rect">
            <a:avLst/>
          </a:prstGeom>
          <a:solidFill>
            <a:srgbClr val="C00000"/>
          </a:solidFill>
        </p:spPr>
        <p:txBody>
          <a:bodyPr wrap="square">
            <a:spAutoFit/>
          </a:bodyPr>
          <a:lstStyle/>
          <a:p>
            <a:r>
              <a:rPr lang="zh-CN"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马克思、恩格斯在《共产党宣言》中评价：“资产阶级在它的不到一百年的阶级统治中所创造的生产力，比过去一切世纪创造的全部生产力还要多，还要大。自然力的征服，机器的采用，化学在工业和农业中的应用，轮船的行驶、铁路的通行、电报的使用，整个大陆的开垦，河川的通航，仿佛用法术从地下呼唤出来的大量人口——过去哪一个世纪能够想到有这样的生产力潜伏在社会劳动力呢”（选集，</a:t>
            </a:r>
            <a:r>
              <a:rPr lang="en-US"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1</a:t>
            </a:r>
            <a:r>
              <a:rPr lang="zh-CN"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卷，</a:t>
            </a:r>
            <a:r>
              <a:rPr lang="en-US"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1972</a:t>
            </a:r>
            <a:r>
              <a:rPr lang="zh-CN"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a:t>
            </a:r>
            <a:r>
              <a:rPr lang="en-US"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256</a:t>
            </a:r>
            <a:r>
              <a:rPr lang="zh-CN" altLang="zh-CN" sz="2800" b="1" kern="100" dirty="0">
                <a:solidFill>
                  <a:schemeClr val="bg1"/>
                </a:solidFill>
                <a:latin typeface="隶书" panose="02010509060101010101" pitchFamily="49" charset="-122"/>
                <a:ea typeface="隶书" panose="02010509060101010101" pitchFamily="49" charset="-122"/>
                <a:cs typeface="Times New Roman" panose="02020603050405020304" pitchFamily="18" charset="0"/>
              </a:rPr>
              <a:t>）。</a:t>
            </a:r>
            <a:endParaRPr lang="zh-CN" altLang="en-US" sz="2800" b="1"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715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424057383"/>
              </p:ext>
            </p:extLst>
          </p:nvPr>
        </p:nvGraphicFramePr>
        <p:xfrm>
          <a:off x="261258" y="679929"/>
          <a:ext cx="11740242" cy="5900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864520" y="218583"/>
            <a:ext cx="4277324" cy="461345"/>
          </a:xfrm>
          <a:prstGeom prst="rect">
            <a:avLst/>
          </a:prstGeom>
          <a:noFill/>
        </p:spPr>
        <p:txBody>
          <a:bodyPr wrap="square" rtlCol="0">
            <a:spAutoFit/>
          </a:bodyPr>
          <a:lstStyle/>
          <a:p>
            <a:pPr defTabSz="913668">
              <a:defRPr/>
            </a:pPr>
            <a:r>
              <a:rPr lang="zh-CN" altLang="en-US" sz="2398" b="1" dirty="0" smtClean="0">
                <a:solidFill>
                  <a:srgbClr val="000000"/>
                </a:solidFill>
                <a:latin typeface="微软雅黑" panose="020B0503020204020204" pitchFamily="34" charset="-122"/>
                <a:ea typeface="微软雅黑" panose="020B0503020204020204" pitchFamily="34" charset="-122"/>
              </a:rPr>
              <a:t>科教</a:t>
            </a:r>
            <a:r>
              <a:rPr lang="zh-CN" altLang="en-US" sz="2398" b="1" dirty="0" smtClean="0">
                <a:solidFill>
                  <a:srgbClr val="000000"/>
                </a:solidFill>
                <a:latin typeface="微软雅黑" panose="020B0503020204020204" pitchFamily="34" charset="-122"/>
                <a:ea typeface="微软雅黑" panose="020B0503020204020204" pitchFamily="34" charset="-122"/>
              </a:rPr>
              <a:t>兴国战略</a:t>
            </a:r>
            <a:r>
              <a:rPr lang="zh-CN" altLang="en-US" sz="2398" b="1" dirty="0" smtClean="0">
                <a:solidFill>
                  <a:srgbClr val="000000"/>
                </a:solidFill>
                <a:latin typeface="微软雅黑" panose="020B0503020204020204" pitchFamily="34" charset="-122"/>
                <a:ea typeface="微软雅黑" panose="020B0503020204020204" pitchFamily="34" charset="-122"/>
              </a:rPr>
              <a:t>的提出</a:t>
            </a:r>
            <a:endParaRPr lang="zh-CN" altLang="en-US" sz="2398"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351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755393967"/>
              </p:ext>
            </p:extLst>
          </p:nvPr>
        </p:nvGraphicFramePr>
        <p:xfrm>
          <a:off x="562428" y="571500"/>
          <a:ext cx="11406415" cy="5795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1122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aaa13744-152d-4632-8f17-c0677cbc2940"/>
  <p:tag name="COMMONDATA" val="eyJoZGlkIjoiZGE3Y2I3OTRlNTA1NjUwZGY1NGI3NTM4NWZhMGI4N2IifQ=="/>
</p:tagLst>
</file>

<file path=ppt/tags/tag2.xml><?xml version="1.0" encoding="utf-8"?>
<p:tagLst xmlns:a="http://schemas.openxmlformats.org/drawingml/2006/main" xmlns:r="http://schemas.openxmlformats.org/officeDocument/2006/relationships" xmlns:p="http://schemas.openxmlformats.org/presentationml/2006/main">
  <p:tag name="MH" val="20210305162622"/>
  <p:tag name="MH_LIBRARY" val="GRAPHIC"/>
  <p:tag name="MH_TYPE" val="Pictur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00,&quot;width&quot;:1738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00,&quot;width&quot;:1738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00,&quot;width&quot;:173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砖雕艺术">
  <a:themeElements>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fontScheme name="砖雕艺术">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chemeClr val="tx1"/>
          </a:solidFill>
          <a:prstDash val="solid"/>
          <a:round/>
          <a:headEnd type="none" w="med" len="med"/>
          <a:tailEnd type="none" w="med" len="med"/>
        </a:ln>
      </a:spPr>
      <a:bodyPr vert="horz" wrap="non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36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3175" cap="flat" cmpd="sng" algn="ctr">
          <a:solidFill>
            <a:schemeClr val="tx1"/>
          </a:solidFill>
          <a:prstDash val="solid"/>
          <a:round/>
          <a:headEnd type="none" w="med" len="med"/>
          <a:tailEnd type="none" w="med" len="med"/>
        </a:ln>
      </a:spPr>
      <a:bodyPr vert="horz" wrap="non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36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clrMap bg1="lt1" tx1="dk1" bg2="lt2" tx2="dk2" accent1="accent1" accent2="accent2" accent3="accent3" accent4="accent4" accent5="accent5" accent6="accent6" hlink="hlink" folHlink="folHlink"/>
    </a:extraClrScheme>
    <a:extraClrScheme>
      <a:clrScheme name="砖雕艺术 2">
        <a:dk1>
          <a:srgbClr val="333399"/>
        </a:dk1>
        <a:lt1>
          <a:srgbClr val="ADD3AF"/>
        </a:lt1>
        <a:dk2>
          <a:srgbClr val="D65700"/>
        </a:dk2>
        <a:lt2>
          <a:srgbClr val="B2B2B2"/>
        </a:lt2>
        <a:accent1>
          <a:srgbClr val="B8E9EE"/>
        </a:accent1>
        <a:accent2>
          <a:srgbClr val="FFCC00"/>
        </a:accent2>
        <a:accent3>
          <a:srgbClr val="D3E6D4"/>
        </a:accent3>
        <a:accent4>
          <a:srgbClr val="2A2A82"/>
        </a:accent4>
        <a:accent5>
          <a:srgbClr val="D8F2F5"/>
        </a:accent5>
        <a:accent6>
          <a:srgbClr val="E7B900"/>
        </a:accent6>
        <a:hlink>
          <a:srgbClr val="008080"/>
        </a:hlink>
        <a:folHlink>
          <a:srgbClr val="003366"/>
        </a:folHlink>
      </a:clrScheme>
      <a:clrMap bg1="lt1" tx1="dk1" bg2="lt2" tx2="dk2" accent1="accent1" accent2="accent2" accent3="accent3" accent4="accent4" accent5="accent5" accent6="accent6" hlink="hlink" folHlink="folHlink"/>
    </a:extraClrScheme>
    <a:extraClrScheme>
      <a:clrScheme name="砖雕艺术 3">
        <a:dk1>
          <a:srgbClr val="003BB2"/>
        </a:dk1>
        <a:lt1>
          <a:srgbClr val="CCFFCC"/>
        </a:lt1>
        <a:dk2>
          <a:srgbClr val="003366"/>
        </a:dk2>
        <a:lt2>
          <a:srgbClr val="C0C0C0"/>
        </a:lt2>
        <a:accent1>
          <a:srgbClr val="FFFFFF"/>
        </a:accent1>
        <a:accent2>
          <a:srgbClr val="009900"/>
        </a:accent2>
        <a:accent3>
          <a:srgbClr val="E2FFE2"/>
        </a:accent3>
        <a:accent4>
          <a:srgbClr val="003197"/>
        </a:accent4>
        <a:accent5>
          <a:srgbClr val="FFFFFF"/>
        </a:accent5>
        <a:accent6>
          <a:srgbClr val="008A00"/>
        </a:accent6>
        <a:hlink>
          <a:srgbClr val="333399"/>
        </a:hlink>
        <a:folHlink>
          <a:srgbClr val="E45C00"/>
        </a:folHlink>
      </a:clrScheme>
      <a:clrMap bg1="lt1" tx1="dk1" bg2="lt2" tx2="dk2" accent1="accent1" accent2="accent2" accent3="accent3" accent4="accent4" accent5="accent5" accent6="accent6" hlink="hlink" folHlink="folHlink"/>
    </a:extraClrScheme>
    <a:extraClrScheme>
      <a:clrScheme name="砖雕艺术 4">
        <a:dk1>
          <a:srgbClr val="0000CC"/>
        </a:dk1>
        <a:lt1>
          <a:srgbClr val="CCECFF"/>
        </a:lt1>
        <a:dk2>
          <a:srgbClr val="006666"/>
        </a:dk2>
        <a:lt2>
          <a:srgbClr val="C0C0C0"/>
        </a:lt2>
        <a:accent1>
          <a:srgbClr val="FFFF99"/>
        </a:accent1>
        <a:accent2>
          <a:srgbClr val="FFCCFF"/>
        </a:accent2>
        <a:accent3>
          <a:srgbClr val="E2F4FF"/>
        </a:accent3>
        <a:accent4>
          <a:srgbClr val="0000AE"/>
        </a:accent4>
        <a:accent5>
          <a:srgbClr val="FFFFCA"/>
        </a:accent5>
        <a:accent6>
          <a:srgbClr val="E7B9E7"/>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砖雕艺术 5">
        <a:dk1>
          <a:srgbClr val="000000"/>
        </a:dk1>
        <a:lt1>
          <a:srgbClr val="FFFFCC"/>
        </a:lt1>
        <a:dk2>
          <a:srgbClr val="5A5A86"/>
        </a:dk2>
        <a:lt2>
          <a:srgbClr val="C0C0C0"/>
        </a:lt2>
        <a:accent1>
          <a:srgbClr val="D5E9F7"/>
        </a:accent1>
        <a:accent2>
          <a:srgbClr val="FFCC00"/>
        </a:accent2>
        <a:accent3>
          <a:srgbClr val="FFFFE2"/>
        </a:accent3>
        <a:accent4>
          <a:srgbClr val="000000"/>
        </a:accent4>
        <a:accent5>
          <a:srgbClr val="E7F2FA"/>
        </a:accent5>
        <a:accent6>
          <a:srgbClr val="E7B900"/>
        </a:accent6>
        <a:hlink>
          <a:srgbClr val="CC3300"/>
        </a:hlink>
        <a:folHlink>
          <a:srgbClr val="007D7A"/>
        </a:folHlink>
      </a:clrScheme>
      <a:clrMap bg1="lt1" tx1="dk1" bg2="lt2" tx2="dk2" accent1="accent1" accent2="accent2" accent3="accent3" accent4="accent4" accent5="accent5" accent6="accent6" hlink="hlink" folHlink="folHlink"/>
    </a:extraClrScheme>
    <a:extraClrScheme>
      <a:clrScheme name="砖雕艺术 6">
        <a:dk1>
          <a:srgbClr val="006666"/>
        </a:dk1>
        <a:lt1>
          <a:srgbClr val="FFECD9"/>
        </a:lt1>
        <a:dk2>
          <a:srgbClr val="000099"/>
        </a:dk2>
        <a:lt2>
          <a:srgbClr val="B2B2B2"/>
        </a:lt2>
        <a:accent1>
          <a:srgbClr val="EAEAEA"/>
        </a:accent1>
        <a:accent2>
          <a:srgbClr val="FF6600"/>
        </a:accent2>
        <a:accent3>
          <a:srgbClr val="FFF4E9"/>
        </a:accent3>
        <a:accent4>
          <a:srgbClr val="005656"/>
        </a:accent4>
        <a:accent5>
          <a:srgbClr val="F3F3F3"/>
        </a:accent5>
        <a:accent6>
          <a:srgbClr val="E75C00"/>
        </a:accent6>
        <a:hlink>
          <a:srgbClr val="0066FF"/>
        </a:hlink>
        <a:folHlink>
          <a:srgbClr val="777777"/>
        </a:folHlink>
      </a:clrScheme>
      <a:clrMap bg1="lt1" tx1="dk1" bg2="lt2" tx2="dk2" accent1="accent1" accent2="accent2" accent3="accent3" accent4="accent4" accent5="accent5" accent6="accent6" hlink="hlink" folHlink="folHlink"/>
    </a:extraClrScheme>
    <a:extraClrScheme>
      <a:clrScheme name="砖雕艺术 7">
        <a:dk1>
          <a:srgbClr val="585884"/>
        </a:dk1>
        <a:lt1>
          <a:srgbClr val="DDDDDD"/>
        </a:lt1>
        <a:dk2>
          <a:srgbClr val="000000"/>
        </a:dk2>
        <a:lt2>
          <a:srgbClr val="969696"/>
        </a:lt2>
        <a:accent1>
          <a:srgbClr val="FFFFCC"/>
        </a:accent1>
        <a:accent2>
          <a:srgbClr val="99CC00"/>
        </a:accent2>
        <a:accent3>
          <a:srgbClr val="EBEBEB"/>
        </a:accent3>
        <a:accent4>
          <a:srgbClr val="4A4A70"/>
        </a:accent4>
        <a:accent5>
          <a:srgbClr val="FFFFE2"/>
        </a:accent5>
        <a:accent6>
          <a:srgbClr val="8AB900"/>
        </a:accent6>
        <a:hlink>
          <a:srgbClr val="FF3300"/>
        </a:hlink>
        <a:folHlink>
          <a:srgbClr val="6E3B8B"/>
        </a:folHlink>
      </a:clrScheme>
      <a:clrMap bg1="lt1" tx1="dk1" bg2="lt2" tx2="dk2" accent1="accent1" accent2="accent2" accent3="accent3" accent4="accent4" accent5="accent5" accent6="accent6" hlink="hlink" folHlink="folHlink"/>
    </a:extraClrScheme>
    <a:extraClrScheme>
      <a:clrScheme name="砖雕艺术 8">
        <a:dk1>
          <a:srgbClr val="333399"/>
        </a:dk1>
        <a:lt1>
          <a:srgbClr val="FFD9D9"/>
        </a:lt1>
        <a:dk2>
          <a:srgbClr val="00716E"/>
        </a:dk2>
        <a:lt2>
          <a:srgbClr val="C0C0C0"/>
        </a:lt2>
        <a:accent1>
          <a:srgbClr val="AED2BA"/>
        </a:accent1>
        <a:accent2>
          <a:srgbClr val="FF9933"/>
        </a:accent2>
        <a:accent3>
          <a:srgbClr val="FFE9E9"/>
        </a:accent3>
        <a:accent4>
          <a:srgbClr val="2A2A82"/>
        </a:accent4>
        <a:accent5>
          <a:srgbClr val="D3E5D9"/>
        </a:accent5>
        <a:accent6>
          <a:srgbClr val="E78A2D"/>
        </a:accent6>
        <a:hlink>
          <a:srgbClr val="CC3300"/>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4366</TotalTime>
  <Words>8918</Words>
  <Application>Microsoft Office PowerPoint</Application>
  <PresentationFormat>宽屏</PresentationFormat>
  <Paragraphs>416</Paragraphs>
  <Slides>51</Slides>
  <Notes>24</Notes>
  <HiddenSlides>0</HiddenSlides>
  <MMClips>0</MMClips>
  <ScaleCrop>false</ScaleCrop>
  <HeadingPairs>
    <vt:vector size="6" baseType="variant">
      <vt:variant>
        <vt:lpstr>已用的字体</vt:lpstr>
      </vt:variant>
      <vt:variant>
        <vt:i4>41</vt:i4>
      </vt:variant>
      <vt:variant>
        <vt:lpstr>主题</vt:lpstr>
      </vt:variant>
      <vt:variant>
        <vt:i4>4</vt:i4>
      </vt:variant>
      <vt:variant>
        <vt:lpstr>幻灯片标题</vt:lpstr>
      </vt:variant>
      <vt:variant>
        <vt:i4>51</vt:i4>
      </vt:variant>
    </vt:vector>
  </HeadingPairs>
  <TitlesOfParts>
    <vt:vector size="96" baseType="lpstr">
      <vt:lpstr>AdobeHeitiStd-Regular</vt:lpstr>
      <vt:lpstr>DLF-32769-4-1407874205+ZIDGfM-3</vt:lpstr>
      <vt:lpstr>DLF-32769-4-962615816+ZIDGfM-31</vt:lpstr>
      <vt:lpstr>DLF-3-36-22564416+ZIDGfM-315</vt:lpstr>
      <vt:lpstr>DY2+ZGbHGm-5</vt:lpstr>
      <vt:lpstr>E-BZ+ZGbHGm-2</vt:lpstr>
      <vt:lpstr>FSJ0+ZGbHGm-3</vt:lpstr>
      <vt:lpstr>Helvetica Neue</vt:lpstr>
      <vt:lpstr>KTJ+ZIDGfC-16</vt:lpstr>
      <vt:lpstr>KTJ+ZIDGfC-5</vt:lpstr>
      <vt:lpstr>KTJ+ZIDGfC-8</vt:lpstr>
      <vt:lpstr>KTJ+ZIDGfD-23</vt:lpstr>
      <vt:lpstr>KTJ+ZIDGfD-28</vt:lpstr>
      <vt:lpstr>KTJ+ZIDGfD-32</vt:lpstr>
      <vt:lpstr>KTJ+ZIDGfE-52</vt:lpstr>
      <vt:lpstr>KTJ+ZIDGfF-79</vt:lpstr>
      <vt:lpstr>KTJ+ZIDGfG-107</vt:lpstr>
      <vt:lpstr>SSJ0+ZGbHGm-4</vt:lpstr>
      <vt:lpstr>system-ui</vt:lpstr>
      <vt:lpstr>等线</vt:lpstr>
      <vt:lpstr>等线</vt:lpstr>
      <vt:lpstr>等线 Light</vt:lpstr>
      <vt:lpstr>黑体</vt:lpstr>
      <vt:lpstr>华文楷体</vt:lpstr>
      <vt:lpstr>华文隶书</vt:lpstr>
      <vt:lpstr>华文新魏</vt:lpstr>
      <vt:lpstr>华文行楷</vt:lpstr>
      <vt:lpstr>华文中宋</vt:lpstr>
      <vt:lpstr>隶书</vt:lpstr>
      <vt:lpstr>思源黑体 CN Bold</vt:lpstr>
      <vt:lpstr>思源黑体 CN Regular</vt:lpstr>
      <vt:lpstr>宋体</vt:lpstr>
      <vt:lpstr>微软雅黑</vt:lpstr>
      <vt:lpstr>Arial</vt:lpstr>
      <vt:lpstr>Arial</vt:lpstr>
      <vt:lpstr>Arial Black</vt:lpstr>
      <vt:lpstr>Arial Narrow</vt:lpstr>
      <vt:lpstr>Calibri</vt:lpstr>
      <vt:lpstr>Times New Roman</vt:lpstr>
      <vt:lpstr>Wingdings</vt:lpstr>
      <vt:lpstr>Wingdings 2</vt:lpstr>
      <vt:lpstr>Office 主题</vt:lpstr>
      <vt:lpstr>砖雕艺术</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zw</cp:lastModifiedBy>
  <cp:revision>211</cp:revision>
  <dcterms:created xsi:type="dcterms:W3CDTF">2023-03-31T07:05:00Z</dcterms:created>
  <dcterms:modified xsi:type="dcterms:W3CDTF">2024-03-14T13:51:58Z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FC12258DC8AFEB9CB27D266401857BEB_43</vt:lpwstr>
  </property>
  <property fmtid="{D5CDD505-2E9C-101B-9397-08002B2CF9AE}" pid="3" name="KSOProductBuildVer">
    <vt:lpwstr>2052-11.1.0.12132</vt:lpwstr>
  </property>
</Properties>
</file>